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4"/>
  </p:sldMasterIdLst>
  <p:notesMasterIdLst>
    <p:notesMasterId r:id="rId10"/>
  </p:notesMasterIdLst>
  <p:handoutMasterIdLst>
    <p:handoutMasterId r:id="rId11"/>
  </p:handoutMasterIdLst>
  <p:sldIdLst>
    <p:sldId id="275" r:id="rId5"/>
    <p:sldId id="257" r:id="rId6"/>
    <p:sldId id="259" r:id="rId7"/>
    <p:sldId id="260" r:id="rId8"/>
    <p:sldId id="274" r:id="rId9"/>
  </p:sldIdLst>
  <p:sldSz cx="12192000" cy="6858000"/>
  <p:notesSz cx="6858000" cy="9144000"/>
  <p:embeddedFontLst>
    <p:embeddedFont>
      <p:font typeface="Montserrat" panose="00000500000000000000" pitchFamily="2" charset="0"/>
      <p:regular r:id="rId12"/>
      <p:bold r:id="rId13"/>
      <p:italic r:id="rId14"/>
      <p:boldItalic r:id="rId15"/>
    </p:embeddedFont>
    <p:embeddedFont>
      <p:font typeface="Montserrat Light" panose="00000400000000000000" pitchFamily="2" charset="0"/>
      <p:regular r:id="rId16"/>
      <p:bold r:id="rId17"/>
      <p:italic r:id="rId18"/>
      <p:boldItalic r:id="rId19"/>
    </p:embeddedFont>
    <p:embeddedFont>
      <p:font typeface="Montserrat Medium" panose="00000600000000000000" pitchFamily="2" charset="0"/>
      <p:regular r:id="rId20"/>
      <p:bold r:id="rId21"/>
      <p:italic r:id="rId22"/>
      <p:boldItalic r:id="rId23"/>
    </p:embeddedFont>
    <p:embeddedFont>
      <p:font typeface="Montserrat SemiBold" panose="000007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A97A72-AB28-4266-9B26-AA523620B91A}">
  <a:tblStyle styleId="{1BA97A72-AB28-4266-9B26-AA523620B91A}"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32E0C-7C8B-31F7-12D6-B85A97003E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dirty="0"/>
              <a:t>INNOVA </a:t>
            </a:r>
            <a:r>
              <a:rPr lang="fr-FR" dirty="0" err="1"/>
              <a:t>Conference</a:t>
            </a:r>
            <a:endParaRPr lang="fr-FR" dirty="0"/>
          </a:p>
        </p:txBody>
      </p:sp>
      <p:sp>
        <p:nvSpPr>
          <p:cNvPr id="3" name="Espace réservé de la date 2">
            <a:extLst>
              <a:ext uri="{FF2B5EF4-FFF2-40B4-BE49-F238E27FC236}">
                <a16:creationId xmlns:a16="http://schemas.microsoft.com/office/drawing/2014/main" id="{D7F71C64-BB27-58A2-8548-0519D5C109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50A089-675A-4CC5-86C4-030F853F0B51}" type="datetimeFigureOut">
              <a:rPr lang="fr-FR" smtClean="0"/>
              <a:t>01/07/2026</a:t>
            </a:fld>
            <a:endParaRPr lang="fr-FR"/>
          </a:p>
        </p:txBody>
      </p:sp>
      <p:sp>
        <p:nvSpPr>
          <p:cNvPr id="4" name="Espace réservé du pied de page 3">
            <a:extLst>
              <a:ext uri="{FF2B5EF4-FFF2-40B4-BE49-F238E27FC236}">
                <a16:creationId xmlns:a16="http://schemas.microsoft.com/office/drawing/2014/main" id="{A95B474B-7217-1104-3F22-232085D265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29E9C5F-8E26-6310-DAE2-D3886F2582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511A5B-8C8C-4055-A285-907CE9DA9C4F}" type="slidenum">
              <a:rPr lang="fr-FR" smtClean="0"/>
              <a:t>‹N°›</a:t>
            </a:fld>
            <a:endParaRPr lang="fr-FR"/>
          </a:p>
        </p:txBody>
      </p:sp>
    </p:spTree>
    <p:extLst>
      <p:ext uri="{BB962C8B-B14F-4D97-AF65-F5344CB8AC3E}">
        <p14:creationId xmlns:p14="http://schemas.microsoft.com/office/powerpoint/2010/main" val="2481345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 name="Google Shape;5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a2cad93b9f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ga2cad93b9f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cad93b9f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ga2cad93b9f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2cad93b9f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a2cad93b9f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538775" y="171525"/>
            <a:ext cx="2497800" cy="1843800"/>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chemeClr val="dk1"/>
              </a:buClr>
              <a:buSzPts val="2000"/>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2666400" y="2338175"/>
            <a:ext cx="7527600" cy="3469800"/>
          </a:xfrm>
          <a:prstGeom prst="rect">
            <a:avLst/>
          </a:prstGeom>
          <a:noFill/>
          <a:ln>
            <a:noFill/>
          </a:ln>
        </p:spPr>
        <p:txBody>
          <a:bodyPr spcFirstLastPara="1" wrap="square" lIns="91425" tIns="45700" rIns="91425" bIns="45700" anchor="t" anchorCtr="0">
            <a:noAutofit/>
          </a:bodyPr>
          <a:lstStyle>
            <a:lvl1pPr marL="457200" lvl="0" indent="-317500" algn="l">
              <a:lnSpc>
                <a:spcPct val="115000"/>
              </a:lnSpc>
              <a:spcBef>
                <a:spcPts val="1000"/>
              </a:spcBef>
              <a:spcAft>
                <a:spcPts val="0"/>
              </a:spcAft>
              <a:buClr>
                <a:srgbClr val="2D296C"/>
              </a:buClr>
              <a:buSzPts val="1400"/>
              <a:buChar char="•"/>
              <a:defRPr sz="2400" b="1">
                <a:solidFill>
                  <a:srgbClr val="2D296C"/>
                </a:solidFill>
              </a:defRPr>
            </a:lvl1pPr>
            <a:lvl2pPr marL="914400" lvl="1" indent="-323850" algn="l">
              <a:lnSpc>
                <a:spcPct val="115000"/>
              </a:lnSpc>
              <a:spcBef>
                <a:spcPts val="500"/>
              </a:spcBef>
              <a:spcAft>
                <a:spcPts val="0"/>
              </a:spcAft>
              <a:buClr>
                <a:schemeClr val="dk1"/>
              </a:buClr>
              <a:buSzPts val="1500"/>
              <a:buChar char="•"/>
              <a:defRPr sz="2100"/>
            </a:lvl2pPr>
            <a:lvl3pPr marL="1371600" lvl="2" indent="-323850" algn="l">
              <a:lnSpc>
                <a:spcPct val="115000"/>
              </a:lnSpc>
              <a:spcBef>
                <a:spcPts val="500"/>
              </a:spcBef>
              <a:spcAft>
                <a:spcPts val="0"/>
              </a:spcAft>
              <a:buClr>
                <a:schemeClr val="dk1"/>
              </a:buClr>
              <a:buSzPts val="1500"/>
              <a:buChar char="•"/>
              <a:defRPr sz="1700"/>
            </a:lvl3pPr>
            <a:lvl4pPr marL="1828800" lvl="3" indent="-323850" algn="l">
              <a:lnSpc>
                <a:spcPct val="115000"/>
              </a:lnSpc>
              <a:spcBef>
                <a:spcPts val="500"/>
              </a:spcBef>
              <a:spcAft>
                <a:spcPts val="0"/>
              </a:spcAft>
              <a:buClr>
                <a:schemeClr val="dk1"/>
              </a:buClr>
              <a:buSzPts val="1500"/>
              <a:buChar char="•"/>
              <a:defRPr sz="1500"/>
            </a:lvl4pPr>
            <a:lvl5pPr marL="2286000" lvl="4" indent="-323850" algn="l">
              <a:lnSpc>
                <a:spcPct val="115000"/>
              </a:lnSpc>
              <a:spcBef>
                <a:spcPts val="500"/>
              </a:spcBef>
              <a:spcAft>
                <a:spcPts val="0"/>
              </a:spcAft>
              <a:buClr>
                <a:schemeClr val="dk1"/>
              </a:buClr>
              <a:buSzPts val="1500"/>
              <a:buChar char="•"/>
              <a:defRPr sz="1500"/>
            </a:lvl5pPr>
            <a:lvl6pPr marL="2743200" lvl="5" indent="-323850" algn="l">
              <a:lnSpc>
                <a:spcPct val="115000"/>
              </a:lnSpc>
              <a:spcBef>
                <a:spcPts val="500"/>
              </a:spcBef>
              <a:spcAft>
                <a:spcPts val="0"/>
              </a:spcAft>
              <a:buClr>
                <a:schemeClr val="dk1"/>
              </a:buClr>
              <a:buSzPts val="1500"/>
              <a:buChar char="•"/>
              <a:defRPr sz="1500"/>
            </a:lvl6pPr>
            <a:lvl7pPr marL="3200400" lvl="6" indent="-323850" algn="l">
              <a:lnSpc>
                <a:spcPct val="115000"/>
              </a:lnSpc>
              <a:spcBef>
                <a:spcPts val="500"/>
              </a:spcBef>
              <a:spcAft>
                <a:spcPts val="0"/>
              </a:spcAft>
              <a:buClr>
                <a:schemeClr val="dk1"/>
              </a:buClr>
              <a:buSzPts val="1500"/>
              <a:buChar char="•"/>
              <a:defRPr sz="1500"/>
            </a:lvl7pPr>
            <a:lvl8pPr marL="3657600" lvl="7" indent="-323850" algn="l">
              <a:lnSpc>
                <a:spcPct val="115000"/>
              </a:lnSpc>
              <a:spcBef>
                <a:spcPts val="500"/>
              </a:spcBef>
              <a:spcAft>
                <a:spcPts val="0"/>
              </a:spcAft>
              <a:buClr>
                <a:schemeClr val="dk1"/>
              </a:buClr>
              <a:buSzPts val="1500"/>
              <a:buChar char="•"/>
              <a:defRPr sz="1500"/>
            </a:lvl8pPr>
            <a:lvl9pPr marL="4114800" lvl="8" indent="-323850" algn="l">
              <a:lnSpc>
                <a:spcPct val="115000"/>
              </a:lnSpc>
              <a:spcBef>
                <a:spcPts val="500"/>
              </a:spcBef>
              <a:spcAft>
                <a:spcPts val="0"/>
              </a:spcAft>
              <a:buClr>
                <a:schemeClr val="dk1"/>
              </a:buClr>
              <a:buSzPts val="1500"/>
              <a:buChar char="•"/>
              <a:defRPr sz="1500"/>
            </a:lvl9pPr>
          </a:lstStyle>
          <a:p>
            <a:endParaRPr dirty="0"/>
          </a:p>
        </p:txBody>
      </p:sp>
      <p:sp>
        <p:nvSpPr>
          <p:cNvPr id="16" name="Google Shape;16;p2"/>
          <p:cNvSpPr/>
          <p:nvPr/>
        </p:nvSpPr>
        <p:spPr>
          <a:xfrm>
            <a:off x="538775" y="-10650"/>
            <a:ext cx="1951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txBox="1">
            <a:spLocks noGrp="1"/>
          </p:cNvSpPr>
          <p:nvPr>
            <p:ph type="subTitle" idx="2"/>
          </p:nvPr>
        </p:nvSpPr>
        <p:spPr>
          <a:xfrm>
            <a:off x="538775" y="692325"/>
            <a:ext cx="1781700" cy="1124100"/>
          </a:xfrm>
          <a:prstGeom prst="rect">
            <a:avLst/>
          </a:prstGeom>
          <a:noFill/>
          <a:ln>
            <a:noFill/>
          </a:ln>
        </p:spPr>
        <p:txBody>
          <a:bodyPr spcFirstLastPara="1" wrap="square" lIns="0" tIns="0" rIns="91425" bIns="45700" anchor="t" anchorCtr="0">
            <a:noAutofit/>
          </a:bodyPr>
          <a:lstStyle>
            <a:lvl1pPr lvl="0" rtl="0">
              <a:lnSpc>
                <a:spcPct val="90000"/>
              </a:lnSpc>
              <a:spcBef>
                <a:spcPts val="1000"/>
              </a:spcBef>
              <a:spcAft>
                <a:spcPts val="0"/>
              </a:spcAft>
              <a:buClr>
                <a:srgbClr val="DF3849"/>
              </a:buClr>
              <a:buSzPts val="1400"/>
              <a:buFont typeface="Montserrat Light"/>
              <a:buNone/>
              <a:defRPr sz="1400">
                <a:solidFill>
                  <a:srgbClr val="DF3849"/>
                </a:solidFill>
                <a:latin typeface="Montserrat Light"/>
                <a:ea typeface="Montserrat Light"/>
                <a:cs typeface="Montserrat Light"/>
                <a:sym typeface="Montserrat Light"/>
              </a:defRPr>
            </a:lvl1pPr>
            <a:lvl2pPr lvl="1" algn="ctr" rtl="0">
              <a:lnSpc>
                <a:spcPct val="90000"/>
              </a:lnSpc>
              <a:spcBef>
                <a:spcPts val="500"/>
              </a:spcBef>
              <a:spcAft>
                <a:spcPts val="0"/>
              </a:spcAft>
              <a:buClr>
                <a:srgbClr val="DF3849"/>
              </a:buClr>
              <a:buSzPts val="1000"/>
              <a:buNone/>
              <a:defRPr sz="1000">
                <a:solidFill>
                  <a:srgbClr val="DF3849"/>
                </a:solidFill>
              </a:defRPr>
            </a:lvl2pPr>
            <a:lvl3pPr lvl="2" algn="ctr" rtl="0">
              <a:lnSpc>
                <a:spcPct val="90000"/>
              </a:lnSpc>
              <a:spcBef>
                <a:spcPts val="500"/>
              </a:spcBef>
              <a:spcAft>
                <a:spcPts val="0"/>
              </a:spcAft>
              <a:buClr>
                <a:srgbClr val="DF3849"/>
              </a:buClr>
              <a:buSzPts val="800"/>
              <a:buNone/>
              <a:defRPr sz="800">
                <a:solidFill>
                  <a:srgbClr val="DF3849"/>
                </a:solidFill>
              </a:defRPr>
            </a:lvl3pPr>
            <a:lvl4pPr lvl="3" algn="ctr" rtl="0">
              <a:lnSpc>
                <a:spcPct val="90000"/>
              </a:lnSpc>
              <a:spcBef>
                <a:spcPts val="500"/>
              </a:spcBef>
              <a:spcAft>
                <a:spcPts val="0"/>
              </a:spcAft>
              <a:buClr>
                <a:srgbClr val="DF3849"/>
              </a:buClr>
              <a:buSzPts val="600"/>
              <a:buNone/>
              <a:defRPr sz="600">
                <a:solidFill>
                  <a:srgbClr val="DF3849"/>
                </a:solidFill>
              </a:defRPr>
            </a:lvl4pPr>
            <a:lvl5pPr lvl="4" algn="ctr" rtl="0">
              <a:lnSpc>
                <a:spcPct val="90000"/>
              </a:lnSpc>
              <a:spcBef>
                <a:spcPts val="500"/>
              </a:spcBef>
              <a:spcAft>
                <a:spcPts val="0"/>
              </a:spcAft>
              <a:buClr>
                <a:srgbClr val="DF3849"/>
              </a:buClr>
              <a:buSzPts val="600"/>
              <a:buNone/>
              <a:defRPr sz="600">
                <a:solidFill>
                  <a:srgbClr val="DF3849"/>
                </a:solidFill>
              </a:defRPr>
            </a:lvl5pPr>
            <a:lvl6pPr lvl="5" algn="ctr" rtl="0">
              <a:lnSpc>
                <a:spcPct val="90000"/>
              </a:lnSpc>
              <a:spcBef>
                <a:spcPts val="500"/>
              </a:spcBef>
              <a:spcAft>
                <a:spcPts val="0"/>
              </a:spcAft>
              <a:buClr>
                <a:srgbClr val="DF3849"/>
              </a:buClr>
              <a:buSzPts val="600"/>
              <a:buNone/>
              <a:defRPr sz="600">
                <a:solidFill>
                  <a:srgbClr val="DF3849"/>
                </a:solidFill>
              </a:defRPr>
            </a:lvl6pPr>
            <a:lvl7pPr lvl="6" algn="ctr" rtl="0">
              <a:lnSpc>
                <a:spcPct val="90000"/>
              </a:lnSpc>
              <a:spcBef>
                <a:spcPts val="500"/>
              </a:spcBef>
              <a:spcAft>
                <a:spcPts val="0"/>
              </a:spcAft>
              <a:buClr>
                <a:srgbClr val="DF3849"/>
              </a:buClr>
              <a:buSzPts val="600"/>
              <a:buNone/>
              <a:defRPr sz="600">
                <a:solidFill>
                  <a:srgbClr val="DF3849"/>
                </a:solidFill>
              </a:defRPr>
            </a:lvl7pPr>
            <a:lvl8pPr lvl="7" algn="ctr" rtl="0">
              <a:lnSpc>
                <a:spcPct val="90000"/>
              </a:lnSpc>
              <a:spcBef>
                <a:spcPts val="500"/>
              </a:spcBef>
              <a:spcAft>
                <a:spcPts val="0"/>
              </a:spcAft>
              <a:buClr>
                <a:srgbClr val="DF3849"/>
              </a:buClr>
              <a:buSzPts val="600"/>
              <a:buNone/>
              <a:defRPr sz="600">
                <a:solidFill>
                  <a:srgbClr val="DF3849"/>
                </a:solidFill>
              </a:defRPr>
            </a:lvl8pPr>
            <a:lvl9pPr lvl="8" algn="ctr" rtl="0">
              <a:lnSpc>
                <a:spcPct val="90000"/>
              </a:lnSpc>
              <a:spcBef>
                <a:spcPts val="500"/>
              </a:spcBef>
              <a:spcAft>
                <a:spcPts val="0"/>
              </a:spcAft>
              <a:buClr>
                <a:srgbClr val="DF3849"/>
              </a:buClr>
              <a:buSzPts val="600"/>
              <a:buNone/>
              <a:defRPr sz="600">
                <a:solidFill>
                  <a:srgbClr val="DF3849"/>
                </a:solidFill>
              </a:defRPr>
            </a:lvl9pPr>
          </a:lstStyle>
          <a:p>
            <a:endParaRPr/>
          </a:p>
        </p:txBody>
      </p:sp>
      <p:pic>
        <p:nvPicPr>
          <p:cNvPr id="9" name="Google Shape;42;p7">
            <a:extLst>
              <a:ext uri="{FF2B5EF4-FFF2-40B4-BE49-F238E27FC236}">
                <a16:creationId xmlns:a16="http://schemas.microsoft.com/office/drawing/2014/main" id="{EE999277-AD89-4066-B979-B67031D5B88A}"/>
              </a:ext>
            </a:extLst>
          </p:cNvPr>
          <p:cNvPicPr preferRelativeResize="0"/>
          <p:nvPr userDrawn="1"/>
        </p:nvPicPr>
        <p:blipFill>
          <a:blip r:embed="rId2">
            <a:alphaModFix/>
          </a:blip>
          <a:stretch>
            <a:fillRect/>
          </a:stretch>
        </p:blipFill>
        <p:spPr>
          <a:xfrm>
            <a:off x="10194000" y="218372"/>
            <a:ext cx="1660751" cy="568251"/>
          </a:xfrm>
          <a:prstGeom prst="rect">
            <a:avLst/>
          </a:prstGeom>
          <a:noFill/>
          <a:ln>
            <a:noFill/>
          </a:ln>
        </p:spPr>
      </p:pic>
      <p:pic>
        <p:nvPicPr>
          <p:cNvPr id="3" name="Picture 2">
            <a:extLst>
              <a:ext uri="{FF2B5EF4-FFF2-40B4-BE49-F238E27FC236}">
                <a16:creationId xmlns:a16="http://schemas.microsoft.com/office/drawing/2014/main" id="{C1A9D158-8345-E659-2F3D-BBA6DFA0C98E}"/>
              </a:ext>
            </a:extLst>
          </p:cNvPr>
          <p:cNvPicPr>
            <a:picLocks noChangeAspect="1"/>
          </p:cNvPicPr>
          <p:nvPr userDrawn="1"/>
        </p:nvPicPr>
        <p:blipFill>
          <a:blip r:embed="rId3"/>
          <a:srcRect/>
          <a:stretch/>
        </p:blipFill>
        <p:spPr>
          <a:xfrm>
            <a:off x="388341" y="6208082"/>
            <a:ext cx="2278059" cy="478393"/>
          </a:xfrm>
          <a:prstGeom prst="rect">
            <a:avLst/>
          </a:prstGeom>
        </p:spPr>
      </p:pic>
      <p:pic>
        <p:nvPicPr>
          <p:cNvPr id="4" name="Image 3">
            <a:extLst>
              <a:ext uri="{FF2B5EF4-FFF2-40B4-BE49-F238E27FC236}">
                <a16:creationId xmlns:a16="http://schemas.microsoft.com/office/drawing/2014/main" id="{F4D14559-7154-62B8-BEE2-2C186734F2CC}"/>
              </a:ext>
            </a:extLst>
          </p:cNvPr>
          <p:cNvPicPr>
            <a:picLocks noChangeAspect="1"/>
          </p:cNvPicPr>
          <p:nvPr userDrawn="1"/>
        </p:nvPicPr>
        <p:blipFill>
          <a:blip r:embed="rId4"/>
          <a:stretch>
            <a:fillRect/>
          </a:stretch>
        </p:blipFill>
        <p:spPr>
          <a:xfrm>
            <a:off x="6174288" y="6208082"/>
            <a:ext cx="5115639" cy="3429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title">
  <p:cSld name="OBJECT_1">
    <p:spTree>
      <p:nvGrpSpPr>
        <p:cNvPr id="1" name="Shape 19"/>
        <p:cNvGrpSpPr/>
        <p:nvPr/>
      </p:nvGrpSpPr>
      <p:grpSpPr>
        <a:xfrm>
          <a:off x="0" y="0"/>
          <a:ext cx="0" cy="0"/>
          <a:chOff x="0" y="0"/>
          <a:chExt cx="0" cy="0"/>
        </a:xfrm>
      </p:grpSpPr>
      <p:pic>
        <p:nvPicPr>
          <p:cNvPr id="4" name="Google Shape;42;p7">
            <a:extLst>
              <a:ext uri="{FF2B5EF4-FFF2-40B4-BE49-F238E27FC236}">
                <a16:creationId xmlns:a16="http://schemas.microsoft.com/office/drawing/2014/main" id="{3B347E80-8AB9-421A-B0EA-106C485333EB}"/>
              </a:ext>
            </a:extLst>
          </p:cNvPr>
          <p:cNvPicPr preferRelativeResize="0"/>
          <p:nvPr userDrawn="1"/>
        </p:nvPicPr>
        <p:blipFill>
          <a:blip r:embed="rId2">
            <a:alphaModFix/>
          </a:blip>
          <a:stretch>
            <a:fillRect/>
          </a:stretch>
        </p:blipFill>
        <p:spPr>
          <a:xfrm>
            <a:off x="10123024" y="353188"/>
            <a:ext cx="1660751" cy="568251"/>
          </a:xfrm>
          <a:prstGeom prst="rect">
            <a:avLst/>
          </a:prstGeom>
          <a:noFill/>
          <a:ln>
            <a:noFill/>
          </a:ln>
        </p:spPr>
      </p:pic>
      <p:pic>
        <p:nvPicPr>
          <p:cNvPr id="2" name="Picture 1">
            <a:extLst>
              <a:ext uri="{FF2B5EF4-FFF2-40B4-BE49-F238E27FC236}">
                <a16:creationId xmlns:a16="http://schemas.microsoft.com/office/drawing/2014/main" id="{D26A8A3A-5F06-1AD2-68B6-F5F5C026D286}"/>
              </a:ext>
            </a:extLst>
          </p:cNvPr>
          <p:cNvPicPr>
            <a:picLocks noChangeAspect="1"/>
          </p:cNvPicPr>
          <p:nvPr userDrawn="1"/>
        </p:nvPicPr>
        <p:blipFill>
          <a:blip r:embed="rId3"/>
          <a:srcRect/>
          <a:stretch/>
        </p:blipFill>
        <p:spPr>
          <a:xfrm>
            <a:off x="388341" y="6208082"/>
            <a:ext cx="2278059" cy="47839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o title" preserve="1">
  <p:cSld name="1_No title">
    <p:spTree>
      <p:nvGrpSpPr>
        <p:cNvPr id="1" name="Shape 19"/>
        <p:cNvGrpSpPr/>
        <p:nvPr/>
      </p:nvGrpSpPr>
      <p:grpSpPr>
        <a:xfrm>
          <a:off x="0" y="0"/>
          <a:ext cx="0" cy="0"/>
          <a:chOff x="0" y="0"/>
          <a:chExt cx="0" cy="0"/>
        </a:xfrm>
      </p:grpSpPr>
      <p:sp>
        <p:nvSpPr>
          <p:cNvPr id="2" name="Google Shape;23;p4">
            <a:extLst>
              <a:ext uri="{FF2B5EF4-FFF2-40B4-BE49-F238E27FC236}">
                <a16:creationId xmlns:a16="http://schemas.microsoft.com/office/drawing/2014/main" id="{32BE02C8-5117-5FA6-1BBD-E139DA9C81F5}"/>
              </a:ext>
            </a:extLst>
          </p:cNvPr>
          <p:cNvSpPr/>
          <p:nvPr userDrawn="1"/>
        </p:nvSpPr>
        <p:spPr>
          <a:xfrm>
            <a:off x="538775" y="-10650"/>
            <a:ext cx="3610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175AF8D4-2681-D717-0755-C7B5249A7B9A}"/>
              </a:ext>
            </a:extLst>
          </p:cNvPr>
          <p:cNvPicPr>
            <a:picLocks noChangeAspect="1"/>
          </p:cNvPicPr>
          <p:nvPr userDrawn="1"/>
        </p:nvPicPr>
        <p:blipFill>
          <a:blip r:embed="rId2"/>
          <a:srcRect/>
          <a:stretch/>
        </p:blipFill>
        <p:spPr>
          <a:xfrm>
            <a:off x="388341" y="6208082"/>
            <a:ext cx="2278059" cy="478393"/>
          </a:xfrm>
          <a:prstGeom prst="rect">
            <a:avLst/>
          </a:prstGeom>
        </p:spPr>
      </p:pic>
    </p:spTree>
    <p:extLst>
      <p:ext uri="{BB962C8B-B14F-4D97-AF65-F5344CB8AC3E}">
        <p14:creationId xmlns:p14="http://schemas.microsoft.com/office/powerpoint/2010/main" val="393315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line title" type="blank">
  <p:cSld name="BLANK">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538775" y="171525"/>
            <a:ext cx="5312400" cy="445500"/>
          </a:xfrm>
          <a:prstGeom prst="rect">
            <a:avLst/>
          </a:prstGeom>
          <a:noFill/>
          <a:ln>
            <a:noFill/>
          </a:ln>
        </p:spPr>
        <p:txBody>
          <a:bodyPr spcFirstLastPara="1" wrap="square" lIns="0" tIns="45700" rIns="91425" bIns="45700" anchor="t" anchorCtr="0">
            <a:noAutofit/>
          </a:bodyPr>
          <a:lstStyle>
            <a:lvl1pPr lvl="0" algn="l" rtl="0">
              <a:lnSpc>
                <a:spcPct val="90000"/>
              </a:lnSpc>
              <a:spcBef>
                <a:spcPts val="0"/>
              </a:spcBef>
              <a:spcAft>
                <a:spcPts val="0"/>
              </a:spcAft>
              <a:buClr>
                <a:schemeClr val="dk1"/>
              </a:buClr>
              <a:buSzPts val="2000"/>
              <a:buNone/>
              <a:defRPr sz="2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4"/>
          <p:cNvSpPr/>
          <p:nvPr/>
        </p:nvSpPr>
        <p:spPr>
          <a:xfrm>
            <a:off x="538775" y="-10650"/>
            <a:ext cx="3610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 name="Google Shape;42;p7">
            <a:extLst>
              <a:ext uri="{FF2B5EF4-FFF2-40B4-BE49-F238E27FC236}">
                <a16:creationId xmlns:a16="http://schemas.microsoft.com/office/drawing/2014/main" id="{1A352729-73BC-48DA-94D1-BDC5BCE024A7}"/>
              </a:ext>
            </a:extLst>
          </p:cNvPr>
          <p:cNvPicPr preferRelativeResize="0"/>
          <p:nvPr userDrawn="1"/>
        </p:nvPicPr>
        <p:blipFill>
          <a:blip r:embed="rId2">
            <a:alphaModFix/>
          </a:blip>
          <a:stretch>
            <a:fillRect/>
          </a:stretch>
        </p:blipFill>
        <p:spPr>
          <a:xfrm>
            <a:off x="10123024" y="353188"/>
            <a:ext cx="1660751" cy="568251"/>
          </a:xfrm>
          <a:prstGeom prst="rect">
            <a:avLst/>
          </a:prstGeom>
          <a:noFill/>
          <a:ln>
            <a:noFill/>
          </a:ln>
        </p:spPr>
      </p:pic>
      <p:pic>
        <p:nvPicPr>
          <p:cNvPr id="3" name="Picture 2">
            <a:extLst>
              <a:ext uri="{FF2B5EF4-FFF2-40B4-BE49-F238E27FC236}">
                <a16:creationId xmlns:a16="http://schemas.microsoft.com/office/drawing/2014/main" id="{E81E5B11-74B7-E9AC-C221-2C5C52D909A0}"/>
              </a:ext>
            </a:extLst>
          </p:cNvPr>
          <p:cNvPicPr>
            <a:picLocks noChangeAspect="1"/>
          </p:cNvPicPr>
          <p:nvPr userDrawn="1"/>
        </p:nvPicPr>
        <p:blipFill>
          <a:blip r:embed="rId3"/>
          <a:srcRect/>
          <a:stretch/>
        </p:blipFill>
        <p:spPr>
          <a:xfrm>
            <a:off x="388341" y="6208082"/>
            <a:ext cx="2278059" cy="47839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entered title" type="title">
  <p:cSld name="TITLE">
    <p:spTree>
      <p:nvGrpSpPr>
        <p:cNvPr id="1" name="Shape 25"/>
        <p:cNvGrpSpPr/>
        <p:nvPr/>
      </p:nvGrpSpPr>
      <p:grpSpPr>
        <a:xfrm>
          <a:off x="0" y="0"/>
          <a:ext cx="0" cy="0"/>
          <a:chOff x="0" y="0"/>
          <a:chExt cx="0" cy="0"/>
        </a:xfrm>
      </p:grpSpPr>
      <p:sp>
        <p:nvSpPr>
          <p:cNvPr id="26" name="Google Shape;26;p5"/>
          <p:cNvSpPr txBox="1">
            <a:spLocks noGrp="1"/>
          </p:cNvSpPr>
          <p:nvPr>
            <p:ph type="ctrTitle"/>
          </p:nvPr>
        </p:nvSpPr>
        <p:spPr>
          <a:xfrm>
            <a:off x="1413775" y="2092850"/>
            <a:ext cx="6635100" cy="2387700"/>
          </a:xfrm>
          <a:prstGeom prst="rect">
            <a:avLst/>
          </a:prstGeom>
          <a:noFill/>
          <a:ln>
            <a:noFill/>
          </a:ln>
        </p:spPr>
        <p:txBody>
          <a:bodyPr spcFirstLastPara="1" wrap="square" lIns="0" tIns="45700" rIns="91425" bIns="45700" anchor="t" anchorCtr="0">
            <a:noAutofit/>
          </a:bodyPr>
          <a:lstStyle>
            <a:lvl1pPr lvl="0">
              <a:lnSpc>
                <a:spcPct val="90000"/>
              </a:lnSpc>
              <a:spcBef>
                <a:spcPts val="0"/>
              </a:spcBef>
              <a:spcAft>
                <a:spcPts val="0"/>
              </a:spcAft>
              <a:buClr>
                <a:schemeClr val="dk1"/>
              </a:buClr>
              <a:buSzPts val="3600"/>
              <a:buFont typeface="Calibri"/>
              <a:buNone/>
              <a:defRPr sz="3600"/>
            </a:lvl1pPr>
            <a:lvl2pPr lvl="1">
              <a:lnSpc>
                <a:spcPct val="100000"/>
              </a:lnSpc>
              <a:spcBef>
                <a:spcPts val="0"/>
              </a:spcBef>
              <a:spcAft>
                <a:spcPts val="0"/>
              </a:spcAft>
              <a:buSzPts val="3600"/>
              <a:buNone/>
              <a:defRPr sz="3600"/>
            </a:lvl2pPr>
            <a:lvl3pPr lvl="2">
              <a:lnSpc>
                <a:spcPct val="100000"/>
              </a:lnSpc>
              <a:spcBef>
                <a:spcPts val="0"/>
              </a:spcBef>
              <a:spcAft>
                <a:spcPts val="0"/>
              </a:spcAft>
              <a:buSzPts val="3600"/>
              <a:buNone/>
              <a:defRPr sz="3600"/>
            </a:lvl3pPr>
            <a:lvl4pPr lvl="3">
              <a:lnSpc>
                <a:spcPct val="100000"/>
              </a:lnSpc>
              <a:spcBef>
                <a:spcPts val="0"/>
              </a:spcBef>
              <a:spcAft>
                <a:spcPts val="0"/>
              </a:spcAft>
              <a:buSzPts val="3600"/>
              <a:buNone/>
              <a:defRPr sz="3600"/>
            </a:lvl4pPr>
            <a:lvl5pPr lvl="4">
              <a:lnSpc>
                <a:spcPct val="100000"/>
              </a:lnSpc>
              <a:spcBef>
                <a:spcPts val="0"/>
              </a:spcBef>
              <a:spcAft>
                <a:spcPts val="0"/>
              </a:spcAft>
              <a:buSzPts val="3600"/>
              <a:buNone/>
              <a:defRPr sz="3600"/>
            </a:lvl5pPr>
            <a:lvl6pPr lvl="5">
              <a:lnSpc>
                <a:spcPct val="100000"/>
              </a:lnSpc>
              <a:spcBef>
                <a:spcPts val="0"/>
              </a:spcBef>
              <a:spcAft>
                <a:spcPts val="0"/>
              </a:spcAft>
              <a:buSzPts val="3600"/>
              <a:buNone/>
              <a:defRPr sz="3600"/>
            </a:lvl6pPr>
            <a:lvl7pPr lvl="6">
              <a:lnSpc>
                <a:spcPct val="100000"/>
              </a:lnSpc>
              <a:spcBef>
                <a:spcPts val="0"/>
              </a:spcBef>
              <a:spcAft>
                <a:spcPts val="0"/>
              </a:spcAft>
              <a:buSzPts val="3600"/>
              <a:buNone/>
              <a:defRPr sz="3600"/>
            </a:lvl7pPr>
            <a:lvl8pPr lvl="7">
              <a:lnSpc>
                <a:spcPct val="100000"/>
              </a:lnSpc>
              <a:spcBef>
                <a:spcPts val="0"/>
              </a:spcBef>
              <a:spcAft>
                <a:spcPts val="0"/>
              </a:spcAft>
              <a:buSzPts val="3600"/>
              <a:buNone/>
              <a:defRPr sz="3600"/>
            </a:lvl8pPr>
            <a:lvl9pPr lvl="8">
              <a:lnSpc>
                <a:spcPct val="100000"/>
              </a:lnSpc>
              <a:spcBef>
                <a:spcPts val="0"/>
              </a:spcBef>
              <a:spcAft>
                <a:spcPts val="0"/>
              </a:spcAft>
              <a:buSzPts val="3600"/>
              <a:buNone/>
              <a:defRPr sz="3600"/>
            </a:lvl9pPr>
          </a:lstStyle>
          <a:p>
            <a:endParaRPr/>
          </a:p>
        </p:txBody>
      </p:sp>
      <p:sp>
        <p:nvSpPr>
          <p:cNvPr id="27" name="Google Shape;27;p5"/>
          <p:cNvSpPr txBox="1">
            <a:spLocks noGrp="1"/>
          </p:cNvSpPr>
          <p:nvPr>
            <p:ph type="subTitle" idx="1"/>
          </p:nvPr>
        </p:nvSpPr>
        <p:spPr>
          <a:xfrm>
            <a:off x="1413775" y="3659115"/>
            <a:ext cx="6169800" cy="1655700"/>
          </a:xfrm>
          <a:prstGeom prst="rect">
            <a:avLst/>
          </a:prstGeom>
          <a:noFill/>
          <a:ln>
            <a:noFill/>
          </a:ln>
        </p:spPr>
        <p:txBody>
          <a:bodyPr spcFirstLastPara="1" wrap="square" lIns="0" tIns="45700" rIns="91425" bIns="45700" anchor="t" anchorCtr="0">
            <a:noAutofit/>
          </a:bodyPr>
          <a:lstStyle>
            <a:lvl1pPr lvl="0">
              <a:lnSpc>
                <a:spcPct val="90000"/>
              </a:lnSpc>
              <a:spcBef>
                <a:spcPts val="1000"/>
              </a:spcBef>
              <a:spcAft>
                <a:spcPts val="0"/>
              </a:spcAft>
              <a:buClr>
                <a:srgbClr val="DF3849"/>
              </a:buClr>
              <a:buSzPts val="2400"/>
              <a:buFont typeface="Montserrat Light"/>
              <a:buNone/>
              <a:defRPr sz="2400">
                <a:solidFill>
                  <a:srgbClr val="DF3849"/>
                </a:solidFill>
                <a:latin typeface="Montserrat Light"/>
                <a:ea typeface="Montserrat Light"/>
                <a:cs typeface="Montserrat Light"/>
                <a:sym typeface="Montserrat Light"/>
              </a:defRPr>
            </a:lvl1pPr>
            <a:lvl2pPr lvl="1" algn="ctr">
              <a:lnSpc>
                <a:spcPct val="90000"/>
              </a:lnSpc>
              <a:spcBef>
                <a:spcPts val="500"/>
              </a:spcBef>
              <a:spcAft>
                <a:spcPts val="0"/>
              </a:spcAft>
              <a:buClr>
                <a:srgbClr val="DF3849"/>
              </a:buClr>
              <a:buSzPts val="2000"/>
              <a:buNone/>
              <a:defRPr sz="2000">
                <a:solidFill>
                  <a:srgbClr val="DF3849"/>
                </a:solidFill>
              </a:defRPr>
            </a:lvl2pPr>
            <a:lvl3pPr lvl="2" algn="ctr">
              <a:lnSpc>
                <a:spcPct val="90000"/>
              </a:lnSpc>
              <a:spcBef>
                <a:spcPts val="500"/>
              </a:spcBef>
              <a:spcAft>
                <a:spcPts val="0"/>
              </a:spcAft>
              <a:buClr>
                <a:srgbClr val="DF3849"/>
              </a:buClr>
              <a:buSzPts val="1800"/>
              <a:buNone/>
              <a:defRPr sz="1800">
                <a:solidFill>
                  <a:srgbClr val="DF3849"/>
                </a:solidFill>
              </a:defRPr>
            </a:lvl3pPr>
            <a:lvl4pPr lvl="3" algn="ctr">
              <a:lnSpc>
                <a:spcPct val="90000"/>
              </a:lnSpc>
              <a:spcBef>
                <a:spcPts val="500"/>
              </a:spcBef>
              <a:spcAft>
                <a:spcPts val="0"/>
              </a:spcAft>
              <a:buClr>
                <a:srgbClr val="DF3849"/>
              </a:buClr>
              <a:buSzPts val="1600"/>
              <a:buNone/>
              <a:defRPr sz="1600">
                <a:solidFill>
                  <a:srgbClr val="DF3849"/>
                </a:solidFill>
              </a:defRPr>
            </a:lvl4pPr>
            <a:lvl5pPr lvl="4" algn="ctr">
              <a:lnSpc>
                <a:spcPct val="90000"/>
              </a:lnSpc>
              <a:spcBef>
                <a:spcPts val="500"/>
              </a:spcBef>
              <a:spcAft>
                <a:spcPts val="0"/>
              </a:spcAft>
              <a:buClr>
                <a:srgbClr val="DF3849"/>
              </a:buClr>
              <a:buSzPts val="1600"/>
              <a:buNone/>
              <a:defRPr sz="1600">
                <a:solidFill>
                  <a:srgbClr val="DF3849"/>
                </a:solidFill>
              </a:defRPr>
            </a:lvl5pPr>
            <a:lvl6pPr lvl="5" algn="ctr">
              <a:lnSpc>
                <a:spcPct val="90000"/>
              </a:lnSpc>
              <a:spcBef>
                <a:spcPts val="500"/>
              </a:spcBef>
              <a:spcAft>
                <a:spcPts val="0"/>
              </a:spcAft>
              <a:buClr>
                <a:srgbClr val="DF3849"/>
              </a:buClr>
              <a:buSzPts val="1600"/>
              <a:buNone/>
              <a:defRPr sz="1600">
                <a:solidFill>
                  <a:srgbClr val="DF3849"/>
                </a:solidFill>
              </a:defRPr>
            </a:lvl6pPr>
            <a:lvl7pPr lvl="6" algn="ctr">
              <a:lnSpc>
                <a:spcPct val="90000"/>
              </a:lnSpc>
              <a:spcBef>
                <a:spcPts val="500"/>
              </a:spcBef>
              <a:spcAft>
                <a:spcPts val="0"/>
              </a:spcAft>
              <a:buClr>
                <a:srgbClr val="DF3849"/>
              </a:buClr>
              <a:buSzPts val="1600"/>
              <a:buNone/>
              <a:defRPr sz="1600">
                <a:solidFill>
                  <a:srgbClr val="DF3849"/>
                </a:solidFill>
              </a:defRPr>
            </a:lvl7pPr>
            <a:lvl8pPr lvl="7" algn="ctr">
              <a:lnSpc>
                <a:spcPct val="90000"/>
              </a:lnSpc>
              <a:spcBef>
                <a:spcPts val="500"/>
              </a:spcBef>
              <a:spcAft>
                <a:spcPts val="0"/>
              </a:spcAft>
              <a:buClr>
                <a:srgbClr val="DF3849"/>
              </a:buClr>
              <a:buSzPts val="1600"/>
              <a:buNone/>
              <a:defRPr sz="1600">
                <a:solidFill>
                  <a:srgbClr val="DF3849"/>
                </a:solidFill>
              </a:defRPr>
            </a:lvl8pPr>
            <a:lvl9pPr lvl="8" algn="ctr">
              <a:lnSpc>
                <a:spcPct val="90000"/>
              </a:lnSpc>
              <a:spcBef>
                <a:spcPts val="500"/>
              </a:spcBef>
              <a:spcAft>
                <a:spcPts val="0"/>
              </a:spcAft>
              <a:buClr>
                <a:srgbClr val="DF3849"/>
              </a:buClr>
              <a:buSzPts val="1600"/>
              <a:buNone/>
              <a:defRPr sz="1600">
                <a:solidFill>
                  <a:srgbClr val="DF3849"/>
                </a:solidFill>
              </a:defRPr>
            </a:lvl9pPr>
          </a:lstStyle>
          <a:p>
            <a:endParaRPr dirty="0"/>
          </a:p>
        </p:txBody>
      </p:sp>
      <p:sp>
        <p:nvSpPr>
          <p:cNvPr id="28" name="Google Shape;28;p5"/>
          <p:cNvSpPr/>
          <p:nvPr/>
        </p:nvSpPr>
        <p:spPr>
          <a:xfrm>
            <a:off x="1413775" y="1833300"/>
            <a:ext cx="1951200" cy="822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Google Shape;42;p7">
            <a:extLst>
              <a:ext uri="{FF2B5EF4-FFF2-40B4-BE49-F238E27FC236}">
                <a16:creationId xmlns:a16="http://schemas.microsoft.com/office/drawing/2014/main" id="{5495D868-6DAC-48D8-9F3C-AFDC20C141F4}"/>
              </a:ext>
            </a:extLst>
          </p:cNvPr>
          <p:cNvPicPr preferRelativeResize="0"/>
          <p:nvPr userDrawn="1"/>
        </p:nvPicPr>
        <p:blipFill>
          <a:blip r:embed="rId2">
            <a:alphaModFix/>
          </a:blip>
          <a:stretch>
            <a:fillRect/>
          </a:stretch>
        </p:blipFill>
        <p:spPr>
          <a:xfrm>
            <a:off x="10123024" y="353188"/>
            <a:ext cx="1660751" cy="568251"/>
          </a:xfrm>
          <a:prstGeom prst="rect">
            <a:avLst/>
          </a:prstGeom>
          <a:noFill/>
          <a:ln>
            <a:noFill/>
          </a:ln>
        </p:spPr>
      </p:pic>
      <p:pic>
        <p:nvPicPr>
          <p:cNvPr id="3" name="Picture 2">
            <a:extLst>
              <a:ext uri="{FF2B5EF4-FFF2-40B4-BE49-F238E27FC236}">
                <a16:creationId xmlns:a16="http://schemas.microsoft.com/office/drawing/2014/main" id="{B9D831AB-A77C-B7C1-98A1-3416509CA04E}"/>
              </a:ext>
            </a:extLst>
          </p:cNvPr>
          <p:cNvPicPr>
            <a:picLocks noChangeAspect="1"/>
          </p:cNvPicPr>
          <p:nvPr userDrawn="1"/>
        </p:nvPicPr>
        <p:blipFill>
          <a:blip r:embed="rId3"/>
          <a:srcRect/>
          <a:stretch/>
        </p:blipFill>
        <p:spPr>
          <a:xfrm>
            <a:off x="388341" y="6208082"/>
            <a:ext cx="2278059" cy="47839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userDrawn="1">
  <p:cSld name="TITLE_ONLY">
    <p:bg>
      <p:bgPr>
        <a:solidFill>
          <a:srgbClr val="EFEFEF"/>
        </a:solidFill>
        <a:effectLst/>
      </p:bgPr>
    </p:bg>
    <p:spTree>
      <p:nvGrpSpPr>
        <p:cNvPr id="1" name="Shape 37"/>
        <p:cNvGrpSpPr/>
        <p:nvPr/>
      </p:nvGrpSpPr>
      <p:grpSpPr>
        <a:xfrm>
          <a:off x="0" y="0"/>
          <a:ext cx="0" cy="0"/>
          <a:chOff x="0" y="0"/>
          <a:chExt cx="0" cy="0"/>
        </a:xfrm>
      </p:grpSpPr>
      <p:sp>
        <p:nvSpPr>
          <p:cNvPr id="38" name="Google Shape;38;p7"/>
          <p:cNvSpPr/>
          <p:nvPr/>
        </p:nvSpPr>
        <p:spPr>
          <a:xfrm>
            <a:off x="1720770" y="917283"/>
            <a:ext cx="4605300" cy="1395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7"/>
          <p:cNvSpPr txBox="1">
            <a:spLocks noGrp="1"/>
          </p:cNvSpPr>
          <p:nvPr>
            <p:ph type="title"/>
          </p:nvPr>
        </p:nvSpPr>
        <p:spPr>
          <a:xfrm>
            <a:off x="1720770" y="1234980"/>
            <a:ext cx="6156965" cy="2429084"/>
          </a:xfrm>
          <a:prstGeom prst="rect">
            <a:avLst/>
          </a:prstGeom>
        </p:spPr>
        <p:txBody>
          <a:bodyPr spcFirstLastPara="1" wrap="square" lIns="91425" tIns="45700" rIns="91425" bIns="45700" anchor="t" anchorCtr="0">
            <a:noAutofit/>
          </a:bodyPr>
          <a:lstStyle>
            <a:lvl1pPr lvl="0">
              <a:spcBef>
                <a:spcPts val="0"/>
              </a:spcBef>
              <a:spcAft>
                <a:spcPts val="0"/>
              </a:spcAft>
              <a:buSzPts val="4400"/>
              <a:buNone/>
              <a:defRPr sz="6000"/>
            </a:lvl1pPr>
            <a:lvl2pPr lvl="1">
              <a:spcBef>
                <a:spcPts val="0"/>
              </a:spcBef>
              <a:spcAft>
                <a:spcPts val="0"/>
              </a:spcAft>
              <a:buSzPts val="1400"/>
              <a:buNone/>
              <a:defRPr sz="6000"/>
            </a:lvl2pPr>
            <a:lvl3pPr lvl="2">
              <a:spcBef>
                <a:spcPts val="0"/>
              </a:spcBef>
              <a:spcAft>
                <a:spcPts val="0"/>
              </a:spcAft>
              <a:buSzPts val="1400"/>
              <a:buNone/>
              <a:defRPr sz="6000"/>
            </a:lvl3pPr>
            <a:lvl4pPr lvl="3">
              <a:spcBef>
                <a:spcPts val="0"/>
              </a:spcBef>
              <a:spcAft>
                <a:spcPts val="0"/>
              </a:spcAft>
              <a:buSzPts val="1400"/>
              <a:buNone/>
              <a:defRPr sz="6000"/>
            </a:lvl4pPr>
            <a:lvl5pPr lvl="4">
              <a:spcBef>
                <a:spcPts val="0"/>
              </a:spcBef>
              <a:spcAft>
                <a:spcPts val="0"/>
              </a:spcAft>
              <a:buSzPts val="1400"/>
              <a:buNone/>
              <a:defRPr sz="6000"/>
            </a:lvl5pPr>
            <a:lvl6pPr lvl="5">
              <a:spcBef>
                <a:spcPts val="0"/>
              </a:spcBef>
              <a:spcAft>
                <a:spcPts val="0"/>
              </a:spcAft>
              <a:buSzPts val="1400"/>
              <a:buNone/>
              <a:defRPr sz="6000"/>
            </a:lvl6pPr>
            <a:lvl7pPr lvl="6">
              <a:spcBef>
                <a:spcPts val="0"/>
              </a:spcBef>
              <a:spcAft>
                <a:spcPts val="0"/>
              </a:spcAft>
              <a:buSzPts val="1400"/>
              <a:buNone/>
              <a:defRPr sz="6000"/>
            </a:lvl7pPr>
            <a:lvl8pPr lvl="7">
              <a:spcBef>
                <a:spcPts val="0"/>
              </a:spcBef>
              <a:spcAft>
                <a:spcPts val="0"/>
              </a:spcAft>
              <a:buSzPts val="1400"/>
              <a:buNone/>
              <a:defRPr sz="6000"/>
            </a:lvl8pPr>
            <a:lvl9pPr lvl="8" rtl="0">
              <a:spcBef>
                <a:spcPts val="0"/>
              </a:spcBef>
              <a:spcAft>
                <a:spcPts val="0"/>
              </a:spcAft>
              <a:buSzPts val="1400"/>
              <a:buNone/>
              <a:defRPr sz="6000"/>
            </a:lvl9pPr>
          </a:lstStyle>
          <a:p>
            <a:endParaRPr dirty="0"/>
          </a:p>
        </p:txBody>
      </p:sp>
      <p:pic>
        <p:nvPicPr>
          <p:cNvPr id="9" name="Google Shape;42;p7">
            <a:extLst>
              <a:ext uri="{FF2B5EF4-FFF2-40B4-BE49-F238E27FC236}">
                <a16:creationId xmlns:a16="http://schemas.microsoft.com/office/drawing/2014/main" id="{19C55721-9586-488A-9213-89C817A19E8D}"/>
              </a:ext>
            </a:extLst>
          </p:cNvPr>
          <p:cNvPicPr preferRelativeResize="0"/>
          <p:nvPr userDrawn="1"/>
        </p:nvPicPr>
        <p:blipFill>
          <a:blip r:embed="rId2">
            <a:alphaModFix/>
          </a:blip>
          <a:stretch>
            <a:fillRect/>
          </a:stretch>
        </p:blipFill>
        <p:spPr>
          <a:xfrm>
            <a:off x="8433421" y="362400"/>
            <a:ext cx="3093244" cy="1058400"/>
          </a:xfrm>
          <a:prstGeom prst="rect">
            <a:avLst/>
          </a:prstGeom>
          <a:noFill/>
          <a:ln>
            <a:noFill/>
          </a:ln>
        </p:spPr>
      </p:pic>
      <p:pic>
        <p:nvPicPr>
          <p:cNvPr id="2" name="Picture 1" descr="A colorful squares on a black background&#10;&#10;Description automatically generated">
            <a:extLst>
              <a:ext uri="{FF2B5EF4-FFF2-40B4-BE49-F238E27FC236}">
                <a16:creationId xmlns:a16="http://schemas.microsoft.com/office/drawing/2014/main" id="{13284080-831D-6B98-87E6-FC08B3A11F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170"/>
          <a:stretch/>
        </p:blipFill>
        <p:spPr>
          <a:xfrm flipH="1">
            <a:off x="7602414" y="3300047"/>
            <a:ext cx="4589583" cy="3557954"/>
          </a:xfrm>
          <a:prstGeom prst="rect">
            <a:avLst/>
          </a:prstGeom>
        </p:spPr>
      </p:pic>
      <p:pic>
        <p:nvPicPr>
          <p:cNvPr id="3" name="Picture 2">
            <a:extLst>
              <a:ext uri="{FF2B5EF4-FFF2-40B4-BE49-F238E27FC236}">
                <a16:creationId xmlns:a16="http://schemas.microsoft.com/office/drawing/2014/main" id="{A600F462-CC59-6604-890B-E6F2CCDE45D0}"/>
              </a:ext>
            </a:extLst>
          </p:cNvPr>
          <p:cNvPicPr>
            <a:picLocks noChangeAspect="1"/>
          </p:cNvPicPr>
          <p:nvPr userDrawn="1"/>
        </p:nvPicPr>
        <p:blipFill>
          <a:blip r:embed="rId4"/>
          <a:srcRect/>
          <a:stretch/>
        </p:blipFill>
        <p:spPr>
          <a:xfrm>
            <a:off x="581740" y="5991939"/>
            <a:ext cx="2694860" cy="565921"/>
          </a:xfrm>
          <a:prstGeom prst="rect">
            <a:avLst/>
          </a:prstGeom>
        </p:spPr>
      </p:pic>
      <p:sp>
        <p:nvSpPr>
          <p:cNvPr id="8" name="Google Shape;40;p7">
            <a:extLst>
              <a:ext uri="{FF2B5EF4-FFF2-40B4-BE49-F238E27FC236}">
                <a16:creationId xmlns:a16="http://schemas.microsoft.com/office/drawing/2014/main" id="{6972D7F0-B4E3-4560-1F7B-0564A4125801}"/>
              </a:ext>
            </a:extLst>
          </p:cNvPr>
          <p:cNvSpPr txBox="1">
            <a:spLocks/>
          </p:cNvSpPr>
          <p:nvPr userDrawn="1"/>
        </p:nvSpPr>
        <p:spPr>
          <a:xfrm>
            <a:off x="1720770" y="4434701"/>
            <a:ext cx="6510246" cy="64432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D296C"/>
              </a:buClr>
              <a:buSzPts val="4400"/>
              <a:buFont typeface="Montserrat"/>
              <a:buNone/>
              <a:defRPr sz="2400" b="0" i="0" u="none" strike="noStrike" cap="none">
                <a:solidFill>
                  <a:srgbClr val="DF3849"/>
                </a:solidFill>
                <a:latin typeface="Montserrat Light"/>
                <a:ea typeface="Montserrat Light"/>
                <a:cs typeface="Montserrat Light"/>
                <a:sym typeface="Montserrat Light"/>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DF3849"/>
                </a:solidFill>
                <a:latin typeface="Montserrat Light"/>
                <a:ea typeface="Montserrat Light"/>
                <a:cs typeface="Montserrat Light"/>
                <a:sym typeface="Montserrat Light"/>
              </a:defRPr>
            </a:lvl9pPr>
          </a:lstStyle>
          <a:p>
            <a:r>
              <a:rPr lang="en-US" sz="2000" b="1" i="0" u="none" strike="noStrike" cap="none" dirty="0">
                <a:solidFill>
                  <a:srgbClr val="DF3849"/>
                </a:solidFill>
                <a:effectLst/>
                <a:latin typeface="Montserrat Light"/>
                <a:ea typeface="Montserrat Light"/>
                <a:cs typeface="Montserrat Light"/>
                <a:sym typeface="Montserrat Light"/>
              </a:rPr>
              <a:t>INNOVA: Innovative Approaches to Ageing and Well-being Conference</a:t>
            </a:r>
          </a:p>
          <a:p>
            <a:endParaRPr lang="en-US" sz="2000" b="1" i="0" u="none" strike="noStrike" cap="none" dirty="0">
              <a:solidFill>
                <a:srgbClr val="DF3849"/>
              </a:solidFill>
              <a:effectLst/>
              <a:latin typeface="Montserrat Light"/>
              <a:ea typeface="Montserrat Light"/>
              <a:cs typeface="Montserrat Light"/>
              <a:sym typeface="Montserrat Light"/>
            </a:endParaRPr>
          </a:p>
          <a:p>
            <a:r>
              <a:rPr lang="en-US" sz="1600" i="1" dirty="0"/>
              <a:t>Nice, 25 – 26 November 2026</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D296C"/>
              </a:buClr>
              <a:buSzPts val="4400"/>
              <a:buFont typeface="Montserrat"/>
              <a:buNone/>
              <a:defRPr sz="4400" b="1" i="0" u="none" strike="noStrike" cap="none">
                <a:solidFill>
                  <a:srgbClr val="2D296C"/>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3992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90000"/>
              </a:lnSpc>
              <a:spcBef>
                <a:spcPts val="5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6pPr>
            <a:lvl7pPr marL="3200400" marR="0" lvl="6"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7pPr>
            <a:lvl8pPr marL="3657600" marR="0" lvl="7"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8pPr>
            <a:lvl9pPr marL="4114800" marR="0" lvl="8" indent="-342900" algn="l" rtl="0">
              <a:lnSpc>
                <a:spcPct val="90000"/>
              </a:lnSpc>
              <a:spcBef>
                <a:spcPts val="5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9pPr>
          </a:lstStyle>
          <a:p>
            <a:endParaRPr/>
          </a:p>
        </p:txBody>
      </p:sp>
      <p:sp>
        <p:nvSpPr>
          <p:cNvPr id="12" name="Google Shape;12;p1"/>
          <p:cNvSpPr/>
          <p:nvPr userDrawn="1"/>
        </p:nvSpPr>
        <p:spPr>
          <a:xfrm>
            <a:off x="9870152" y="6411073"/>
            <a:ext cx="2058300" cy="230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0" i="0" u="none" strike="noStrike" cap="none" smtClean="0">
                <a:solidFill>
                  <a:srgbClr val="FD6971"/>
                </a:solidFill>
                <a:latin typeface="Montserrat Light"/>
                <a:ea typeface="Montserrat Light"/>
                <a:cs typeface="Montserrat Light"/>
                <a:sym typeface="Montserrat Light"/>
              </a:rPr>
              <a:t>‹N°›</a:t>
            </a:fld>
            <a:endParaRPr sz="900" b="0" i="0" u="none" strike="noStrike" cap="none">
              <a:solidFill>
                <a:srgbClr val="FD6971"/>
              </a:solidFill>
              <a:latin typeface="Montserrat Light"/>
              <a:ea typeface="Montserrat Light"/>
              <a:cs typeface="Montserrat Light"/>
              <a:sym typeface="Montserrat Ligh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0" r:id="rId4"/>
    <p:sldLayoutId id="2147483651"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5EB44E-6397-2C0B-6810-5D3255C22FAC}"/>
              </a:ext>
            </a:extLst>
          </p:cNvPr>
          <p:cNvSpPr>
            <a:spLocks noGrp="1"/>
          </p:cNvSpPr>
          <p:nvPr>
            <p:ph type="title"/>
          </p:nvPr>
        </p:nvSpPr>
        <p:spPr>
          <a:xfrm>
            <a:off x="1723132" y="1241138"/>
            <a:ext cx="5999950" cy="2429084"/>
          </a:xfrm>
        </p:spPr>
        <p:txBody>
          <a:bodyPr/>
          <a:lstStyle/>
          <a:p>
            <a:r>
              <a:rPr lang="es-ES" dirty="0" err="1"/>
              <a:t>Presentation</a:t>
            </a:r>
            <a:r>
              <a:rPr lang="es-ES" dirty="0"/>
              <a:t> </a:t>
            </a:r>
            <a:r>
              <a:rPr lang="es-ES" dirty="0" err="1"/>
              <a:t>Title</a:t>
            </a:r>
          </a:p>
        </p:txBody>
      </p:sp>
      <p:sp>
        <p:nvSpPr>
          <p:cNvPr id="7" name="Title 6">
            <a:extLst>
              <a:ext uri="{FF2B5EF4-FFF2-40B4-BE49-F238E27FC236}">
                <a16:creationId xmlns:a16="http://schemas.microsoft.com/office/drawing/2014/main" id="{0993B8D6-6892-46B6-5336-D2ACCB98C049}"/>
              </a:ext>
            </a:extLst>
          </p:cNvPr>
          <p:cNvSpPr>
            <a:spLocks noGrp="1"/>
          </p:cNvSpPr>
          <p:nvPr>
            <p:ph type="title" idx="4294967295"/>
          </p:nvPr>
        </p:nvSpPr>
        <p:spPr>
          <a:xfrm>
            <a:off x="1837407" y="2899800"/>
            <a:ext cx="3000000" cy="1058400"/>
          </a:xfrm>
        </p:spPr>
        <p:txBody>
          <a:bodyPr/>
          <a:lstStyle/>
          <a:p>
            <a:r>
              <a:rPr lang="es-ES" sz="2400" b="1" dirty="0" err="1"/>
              <a:t>Subtitle</a:t>
            </a:r>
            <a:endParaRPr lang="en-GB" dirty="0"/>
          </a:p>
        </p:txBody>
      </p:sp>
    </p:spTree>
    <p:extLst>
      <p:ext uri="{BB962C8B-B14F-4D97-AF65-F5344CB8AC3E}">
        <p14:creationId xmlns:p14="http://schemas.microsoft.com/office/powerpoint/2010/main" val="393038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6" name="Google Shape;56;p9"/>
          <p:cNvSpPr txBox="1">
            <a:spLocks noGrp="1"/>
          </p:cNvSpPr>
          <p:nvPr>
            <p:ph type="title"/>
          </p:nvPr>
        </p:nvSpPr>
        <p:spPr>
          <a:xfrm>
            <a:off x="538775" y="171525"/>
            <a:ext cx="2497800" cy="16305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r>
              <a:rPr lang="en-GB"/>
              <a:t>PRESENTATION</a:t>
            </a:r>
            <a:endParaRPr/>
          </a:p>
          <a:p>
            <a:pPr marL="0" lvl="0" indent="0" algn="l" rtl="0">
              <a:spcBef>
                <a:spcPts val="0"/>
              </a:spcBef>
              <a:spcAft>
                <a:spcPts val="0"/>
              </a:spcAft>
              <a:buNone/>
            </a:pPr>
            <a:r>
              <a:rPr lang="en-GB"/>
              <a:t>TITLE</a:t>
            </a:r>
            <a:endParaRPr/>
          </a:p>
          <a:p>
            <a:pPr marL="0" lvl="0" indent="0" algn="l" rtl="0">
              <a:lnSpc>
                <a:spcPct val="115000"/>
              </a:lnSpc>
              <a:spcBef>
                <a:spcPts val="400"/>
              </a:spcBef>
              <a:spcAft>
                <a:spcPts val="0"/>
              </a:spcAft>
              <a:buClr>
                <a:schemeClr val="dk1"/>
              </a:buClr>
              <a:buSzPts val="1100"/>
              <a:buFont typeface="Arial"/>
              <a:buNone/>
            </a:pPr>
            <a:r>
              <a:rPr lang="en-GB" sz="1100" b="0">
                <a:solidFill>
                  <a:srgbClr val="DF3849"/>
                </a:solidFill>
                <a:latin typeface="Montserrat Light"/>
                <a:ea typeface="Montserrat Light"/>
                <a:cs typeface="Montserrat Light"/>
                <a:sym typeface="Montserrat Light"/>
              </a:rPr>
              <a:t>PRESENTATION </a:t>
            </a:r>
            <a:endParaRPr sz="1400" b="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0">
                <a:solidFill>
                  <a:srgbClr val="DF3849"/>
                </a:solidFill>
                <a:latin typeface="Montserrat Light"/>
                <a:ea typeface="Montserrat Light"/>
                <a:cs typeface="Montserrat Light"/>
                <a:sym typeface="Montserrat Light"/>
              </a:rPr>
              <a:t>CONTENTS</a:t>
            </a:r>
            <a:endParaRPr/>
          </a:p>
        </p:txBody>
      </p:sp>
      <p:sp>
        <p:nvSpPr>
          <p:cNvPr id="2" name="Google Shape;92;p12">
            <a:extLst>
              <a:ext uri="{FF2B5EF4-FFF2-40B4-BE49-F238E27FC236}">
                <a16:creationId xmlns:a16="http://schemas.microsoft.com/office/drawing/2014/main" id="{4E1F3CD1-8A21-6842-0921-4CD8327310FC}"/>
              </a:ext>
            </a:extLst>
          </p:cNvPr>
          <p:cNvSpPr/>
          <p:nvPr/>
        </p:nvSpPr>
        <p:spPr>
          <a:xfrm>
            <a:off x="538775" y="2038574"/>
            <a:ext cx="5861700" cy="259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rgbClr val="101B55"/>
                </a:solidFill>
                <a:latin typeface="Montserrat"/>
                <a:ea typeface="Montserrat"/>
                <a:cs typeface="Montserrat"/>
                <a:sym typeface="Montserrat"/>
              </a:rPr>
              <a:t>H1 style text for titles</a:t>
            </a:r>
            <a:endParaRPr sz="2400" b="1" i="0" u="none" strike="noStrike" cap="none" dirty="0">
              <a:solidFill>
                <a:srgbClr val="101B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rgbClr val="DF3849"/>
                </a:solidFill>
                <a:latin typeface="Montserrat"/>
                <a:ea typeface="Montserrat"/>
                <a:cs typeface="Montserrat"/>
                <a:sym typeface="Montserrat"/>
              </a:rPr>
              <a:t>H3 style text for lead or introductions to larger paragraphs</a:t>
            </a: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chemeClr val="dk1"/>
                </a:solidFill>
                <a:latin typeface="Montserrat"/>
                <a:ea typeface="Montserrat"/>
                <a:cs typeface="Montserrat"/>
                <a:sym typeface="Montserrat"/>
              </a:rPr>
              <a:t> </a:t>
            </a:r>
            <a:endParaRPr sz="1600" i="1" dirty="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600"/>
              <a:buFont typeface="Arial"/>
              <a:buNone/>
            </a:pPr>
            <a:r>
              <a:rPr lang="en-GB" i="1" dirty="0">
                <a:solidFill>
                  <a:schemeClr val="dk1"/>
                </a:solidFill>
                <a:latin typeface="Montserrat"/>
                <a:ea typeface="Montserrat"/>
                <a:cs typeface="Montserrat"/>
                <a:sym typeface="Montserrat"/>
              </a:rPr>
              <a:t>H4 style text for explanations or other texts.</a:t>
            </a: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dirty="0">
                <a:solidFill>
                  <a:schemeClr val="dk1"/>
                </a:solidFill>
                <a:latin typeface="Montserrat"/>
                <a:ea typeface="Montserrat"/>
                <a:cs typeface="Montserrat"/>
                <a:sym typeface="Montserrat"/>
              </a:rPr>
              <a:t>P style text for plain text</a:t>
            </a:r>
            <a:endParaRPr dirty="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400"/>
              <a:buFont typeface="Arial"/>
              <a:buNone/>
            </a:pPr>
            <a:endParaRPr sz="2400" b="1" dirty="0">
              <a:solidFill>
                <a:srgbClr val="101B55"/>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538775" y="171525"/>
            <a:ext cx="2497800" cy="10263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endParaRPr/>
          </a:p>
        </p:txBody>
      </p:sp>
      <p:sp>
        <p:nvSpPr>
          <p:cNvPr id="70" name="Google Shape;70;p11"/>
          <p:cNvSpPr/>
          <p:nvPr/>
        </p:nvSpPr>
        <p:spPr>
          <a:xfrm>
            <a:off x="879360" y="1301611"/>
            <a:ext cx="2641800" cy="874800"/>
          </a:xfrm>
          <a:prstGeom prst="chevron">
            <a:avLst>
              <a:gd name="adj" fmla="val 23187"/>
            </a:avLst>
          </a:prstGeom>
          <a:solidFill>
            <a:srgbClr val="101B55">
              <a:alpha val="40000"/>
            </a:srgbClr>
          </a:solidFill>
          <a:ln>
            <a:noFill/>
          </a:ln>
        </p:spPr>
        <p:txBody>
          <a:bodyPr spcFirstLastPara="1" wrap="square" lIns="91425" tIns="45700" rIns="91425" bIns="45700" anchor="ctr" anchorCtr="0">
            <a:noAutofit/>
          </a:bodyPr>
          <a:lstStyle/>
          <a:p>
            <a:pPr marL="87312" marR="0" lvl="0" indent="0" algn="l" rtl="0">
              <a:lnSpc>
                <a:spcPct val="100000"/>
              </a:lnSpc>
              <a:spcBef>
                <a:spcPts val="0"/>
              </a:spcBef>
              <a:spcAft>
                <a:spcPts val="0"/>
              </a:spcAft>
              <a:buClr>
                <a:srgbClr val="000000"/>
              </a:buClr>
              <a:buSzPts val="1200"/>
              <a:buFont typeface="Arial"/>
              <a:buNone/>
            </a:pPr>
            <a:r>
              <a:rPr lang="en-GB" sz="1200" b="1">
                <a:solidFill>
                  <a:srgbClr val="262626"/>
                </a:solidFill>
                <a:latin typeface="Montserrat SemiBold"/>
                <a:ea typeface="Montserrat SemiBold"/>
                <a:cs typeface="Montserrat SemiBold"/>
                <a:sym typeface="Montserrat SemiBold"/>
              </a:rPr>
              <a:t>Title 1</a:t>
            </a:r>
            <a:endParaRPr sz="1200" b="1" i="0" u="none" strike="noStrike" cap="none">
              <a:solidFill>
                <a:srgbClr val="262626"/>
              </a:solidFill>
              <a:latin typeface="Montserrat SemiBold"/>
              <a:ea typeface="Montserrat SemiBold"/>
              <a:cs typeface="Montserrat SemiBold"/>
              <a:sym typeface="Montserrat SemiBold"/>
            </a:endParaRPr>
          </a:p>
        </p:txBody>
      </p:sp>
      <p:sp>
        <p:nvSpPr>
          <p:cNvPr id="71" name="Google Shape;71;p11"/>
          <p:cNvSpPr/>
          <p:nvPr/>
        </p:nvSpPr>
        <p:spPr>
          <a:xfrm>
            <a:off x="462512" y="1431017"/>
            <a:ext cx="428400" cy="60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3600" b="0" i="0" u="none" strike="noStrike" cap="none">
                <a:solidFill>
                  <a:srgbClr val="101B55"/>
                </a:solidFill>
                <a:latin typeface="Montserrat Medium"/>
                <a:ea typeface="Montserrat Medium"/>
                <a:cs typeface="Montserrat Medium"/>
                <a:sym typeface="Montserrat Medium"/>
              </a:rPr>
              <a:t>1</a:t>
            </a:r>
            <a:endParaRPr/>
          </a:p>
        </p:txBody>
      </p:sp>
      <p:sp>
        <p:nvSpPr>
          <p:cNvPr id="72" name="Google Shape;72;p11"/>
          <p:cNvSpPr/>
          <p:nvPr/>
        </p:nvSpPr>
        <p:spPr>
          <a:xfrm>
            <a:off x="879360" y="2302966"/>
            <a:ext cx="2641800" cy="874800"/>
          </a:xfrm>
          <a:prstGeom prst="chevron">
            <a:avLst>
              <a:gd name="adj" fmla="val 23187"/>
            </a:avLst>
          </a:prstGeom>
          <a:solidFill>
            <a:srgbClr val="DF3849">
              <a:alpha val="40000"/>
            </a:srgbClr>
          </a:solidFill>
          <a:ln>
            <a:noFill/>
          </a:ln>
        </p:spPr>
        <p:txBody>
          <a:bodyPr spcFirstLastPara="1" wrap="square" lIns="91425" tIns="45700" rIns="91425" bIns="45700" anchor="ctr" anchorCtr="0">
            <a:noAutofit/>
          </a:bodyPr>
          <a:lstStyle/>
          <a:p>
            <a:pPr marL="87312" lvl="0" indent="0" algn="l" rtl="0">
              <a:spcBef>
                <a:spcPts val="0"/>
              </a:spcBef>
              <a:spcAft>
                <a:spcPts val="0"/>
              </a:spcAft>
              <a:buSzPts val="1200"/>
              <a:buNone/>
            </a:pPr>
            <a:r>
              <a:rPr lang="en-GB" sz="1200" b="1">
                <a:solidFill>
                  <a:srgbClr val="262626"/>
                </a:solidFill>
                <a:latin typeface="Montserrat SemiBold"/>
                <a:ea typeface="Montserrat SemiBold"/>
                <a:cs typeface="Montserrat SemiBold"/>
                <a:sym typeface="Montserrat SemiBold"/>
              </a:rPr>
              <a:t>Title 2</a:t>
            </a:r>
            <a:endParaRPr sz="1200" b="1">
              <a:solidFill>
                <a:srgbClr val="262626"/>
              </a:solidFill>
              <a:latin typeface="Montserrat SemiBold"/>
              <a:ea typeface="Montserrat SemiBold"/>
              <a:cs typeface="Montserrat SemiBold"/>
              <a:sym typeface="Montserrat SemiBold"/>
            </a:endParaRPr>
          </a:p>
        </p:txBody>
      </p:sp>
      <p:sp>
        <p:nvSpPr>
          <p:cNvPr id="73" name="Google Shape;73;p11"/>
          <p:cNvSpPr/>
          <p:nvPr/>
        </p:nvSpPr>
        <p:spPr>
          <a:xfrm>
            <a:off x="462512" y="2468020"/>
            <a:ext cx="428400" cy="60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3600" b="0" i="0" u="none" strike="noStrike" cap="none">
                <a:solidFill>
                  <a:srgbClr val="DF3849"/>
                </a:solidFill>
                <a:latin typeface="Montserrat Medium"/>
                <a:ea typeface="Montserrat Medium"/>
                <a:cs typeface="Montserrat Medium"/>
                <a:sym typeface="Montserrat Medium"/>
              </a:rPr>
              <a:t>2</a:t>
            </a:r>
            <a:endParaRPr sz="3600" b="0" i="0" u="none" strike="noStrike" cap="none">
              <a:solidFill>
                <a:srgbClr val="DF3849"/>
              </a:solidFill>
              <a:latin typeface="Montserrat Medium"/>
              <a:ea typeface="Montserrat Medium"/>
              <a:cs typeface="Montserrat Medium"/>
              <a:sym typeface="Montserrat Medium"/>
            </a:endParaRPr>
          </a:p>
        </p:txBody>
      </p:sp>
      <p:sp>
        <p:nvSpPr>
          <p:cNvPr id="74" name="Google Shape;74;p11"/>
          <p:cNvSpPr/>
          <p:nvPr/>
        </p:nvSpPr>
        <p:spPr>
          <a:xfrm>
            <a:off x="879360" y="3304322"/>
            <a:ext cx="2641800" cy="874800"/>
          </a:xfrm>
          <a:prstGeom prst="chevron">
            <a:avLst>
              <a:gd name="adj" fmla="val 23187"/>
            </a:avLst>
          </a:prstGeom>
          <a:solidFill>
            <a:srgbClr val="08988F">
              <a:alpha val="40000"/>
            </a:srgbClr>
          </a:solidFill>
          <a:ln>
            <a:noFill/>
          </a:ln>
        </p:spPr>
        <p:txBody>
          <a:bodyPr spcFirstLastPara="1" wrap="square" lIns="91425" tIns="45700" rIns="91425" bIns="45700" anchor="ctr" anchorCtr="0">
            <a:noAutofit/>
          </a:bodyPr>
          <a:lstStyle/>
          <a:p>
            <a:pPr marL="87312" lvl="0" indent="0" algn="l" rtl="0">
              <a:spcBef>
                <a:spcPts val="0"/>
              </a:spcBef>
              <a:spcAft>
                <a:spcPts val="0"/>
              </a:spcAft>
              <a:buSzPts val="1200"/>
              <a:buNone/>
            </a:pPr>
            <a:r>
              <a:rPr lang="en-GB" sz="1200" b="1">
                <a:solidFill>
                  <a:srgbClr val="262626"/>
                </a:solidFill>
                <a:latin typeface="Montserrat SemiBold"/>
                <a:ea typeface="Montserrat SemiBold"/>
                <a:cs typeface="Montserrat SemiBold"/>
                <a:sym typeface="Montserrat SemiBold"/>
              </a:rPr>
              <a:t>Title 3</a:t>
            </a:r>
            <a:endParaRPr sz="1200" b="1">
              <a:solidFill>
                <a:srgbClr val="262626"/>
              </a:solidFill>
              <a:latin typeface="Montserrat SemiBold"/>
              <a:ea typeface="Montserrat SemiBold"/>
              <a:cs typeface="Montserrat SemiBold"/>
              <a:sym typeface="Montserrat SemiBold"/>
            </a:endParaRPr>
          </a:p>
        </p:txBody>
      </p:sp>
      <p:sp>
        <p:nvSpPr>
          <p:cNvPr id="75" name="Google Shape;75;p11"/>
          <p:cNvSpPr/>
          <p:nvPr/>
        </p:nvSpPr>
        <p:spPr>
          <a:xfrm>
            <a:off x="462512" y="3459373"/>
            <a:ext cx="428400" cy="60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3600" b="0" i="0" u="none" strike="noStrike" cap="none">
                <a:solidFill>
                  <a:srgbClr val="08988F"/>
                </a:solidFill>
                <a:latin typeface="Montserrat Medium"/>
                <a:ea typeface="Montserrat Medium"/>
                <a:cs typeface="Montserrat Medium"/>
                <a:sym typeface="Montserrat Medium"/>
              </a:rPr>
              <a:t>3</a:t>
            </a:r>
            <a:endParaRPr sz="3600" b="0" i="0" u="none" strike="noStrike" cap="none">
              <a:solidFill>
                <a:srgbClr val="08988F"/>
              </a:solidFill>
              <a:latin typeface="Montserrat Medium"/>
              <a:ea typeface="Montserrat Medium"/>
              <a:cs typeface="Montserrat Medium"/>
              <a:sym typeface="Montserrat Medium"/>
            </a:endParaRPr>
          </a:p>
        </p:txBody>
      </p:sp>
      <p:sp>
        <p:nvSpPr>
          <p:cNvPr id="76" name="Google Shape;76;p11"/>
          <p:cNvSpPr/>
          <p:nvPr/>
        </p:nvSpPr>
        <p:spPr>
          <a:xfrm>
            <a:off x="879360" y="4305677"/>
            <a:ext cx="2641800" cy="874800"/>
          </a:xfrm>
          <a:prstGeom prst="chevron">
            <a:avLst>
              <a:gd name="adj" fmla="val 23187"/>
            </a:avLst>
          </a:prstGeom>
          <a:solidFill>
            <a:srgbClr val="EA7801">
              <a:alpha val="40000"/>
            </a:srgbClr>
          </a:solidFill>
          <a:ln>
            <a:noFill/>
          </a:ln>
        </p:spPr>
        <p:txBody>
          <a:bodyPr spcFirstLastPara="1" wrap="square" lIns="91425" tIns="45700" rIns="91425" bIns="45700" anchor="ctr" anchorCtr="0">
            <a:noAutofit/>
          </a:bodyPr>
          <a:lstStyle/>
          <a:p>
            <a:pPr marL="87312" lvl="0" indent="0" algn="l" rtl="0">
              <a:spcBef>
                <a:spcPts val="0"/>
              </a:spcBef>
              <a:spcAft>
                <a:spcPts val="0"/>
              </a:spcAft>
              <a:buClr>
                <a:schemeClr val="dk1"/>
              </a:buClr>
              <a:buSzPts val="1200"/>
              <a:buFont typeface="Arial"/>
              <a:buNone/>
            </a:pPr>
            <a:r>
              <a:rPr lang="en-GB" sz="1200" b="1">
                <a:solidFill>
                  <a:srgbClr val="262626"/>
                </a:solidFill>
                <a:latin typeface="Montserrat SemiBold"/>
                <a:ea typeface="Montserrat SemiBold"/>
                <a:cs typeface="Montserrat SemiBold"/>
                <a:sym typeface="Montserrat SemiBold"/>
              </a:rPr>
              <a:t>Title 4</a:t>
            </a:r>
            <a:endParaRPr/>
          </a:p>
        </p:txBody>
      </p:sp>
      <p:sp>
        <p:nvSpPr>
          <p:cNvPr id="77" name="Google Shape;77;p11"/>
          <p:cNvSpPr/>
          <p:nvPr/>
        </p:nvSpPr>
        <p:spPr>
          <a:xfrm>
            <a:off x="462512" y="4450727"/>
            <a:ext cx="428400" cy="60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3600" b="0" i="0" u="none" strike="noStrike" cap="none">
                <a:solidFill>
                  <a:srgbClr val="EA7801"/>
                </a:solidFill>
                <a:latin typeface="Montserrat Medium"/>
                <a:ea typeface="Montserrat Medium"/>
                <a:cs typeface="Montserrat Medium"/>
                <a:sym typeface="Montserrat Medium"/>
              </a:rPr>
              <a:t>4</a:t>
            </a:r>
            <a:endParaRPr sz="3600" b="0" i="0" u="none" strike="noStrike" cap="none">
              <a:solidFill>
                <a:srgbClr val="EA7801"/>
              </a:solidFill>
              <a:latin typeface="Montserrat Medium"/>
              <a:ea typeface="Montserrat Medium"/>
              <a:cs typeface="Montserrat Medium"/>
              <a:sym typeface="Montserrat Medium"/>
            </a:endParaRPr>
          </a:p>
        </p:txBody>
      </p:sp>
      <p:sp>
        <p:nvSpPr>
          <p:cNvPr id="78" name="Google Shape;78;p11"/>
          <p:cNvSpPr/>
          <p:nvPr/>
        </p:nvSpPr>
        <p:spPr>
          <a:xfrm>
            <a:off x="879360" y="5307033"/>
            <a:ext cx="2641800" cy="874800"/>
          </a:xfrm>
          <a:prstGeom prst="chevron">
            <a:avLst>
              <a:gd name="adj" fmla="val 23187"/>
            </a:avLst>
          </a:prstGeom>
          <a:solidFill>
            <a:srgbClr val="610A58">
              <a:alpha val="40000"/>
            </a:srgbClr>
          </a:solidFill>
          <a:ln>
            <a:noFill/>
          </a:ln>
        </p:spPr>
        <p:txBody>
          <a:bodyPr spcFirstLastPara="1" wrap="square" lIns="91425" tIns="45700" rIns="91425" bIns="45700" anchor="ctr" anchorCtr="0">
            <a:noAutofit/>
          </a:bodyPr>
          <a:lstStyle/>
          <a:p>
            <a:pPr marL="87312" lvl="0" indent="0" algn="l" rtl="0">
              <a:spcBef>
                <a:spcPts val="0"/>
              </a:spcBef>
              <a:spcAft>
                <a:spcPts val="0"/>
              </a:spcAft>
              <a:buClr>
                <a:schemeClr val="dk1"/>
              </a:buClr>
              <a:buSzPts val="1200"/>
              <a:buFont typeface="Arial"/>
              <a:buNone/>
            </a:pPr>
            <a:r>
              <a:rPr lang="en-GB" sz="1200" b="1">
                <a:solidFill>
                  <a:srgbClr val="262626"/>
                </a:solidFill>
                <a:latin typeface="Montserrat SemiBold"/>
                <a:ea typeface="Montserrat SemiBold"/>
                <a:cs typeface="Montserrat SemiBold"/>
                <a:sym typeface="Montserrat SemiBold"/>
              </a:rPr>
              <a:t>Title 5</a:t>
            </a:r>
            <a:endParaRPr/>
          </a:p>
        </p:txBody>
      </p:sp>
      <p:sp>
        <p:nvSpPr>
          <p:cNvPr id="79" name="Google Shape;79;p11"/>
          <p:cNvSpPr/>
          <p:nvPr/>
        </p:nvSpPr>
        <p:spPr>
          <a:xfrm>
            <a:off x="462512" y="5442079"/>
            <a:ext cx="428400" cy="60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3600" b="0" i="0" u="none" strike="noStrike" cap="none">
                <a:solidFill>
                  <a:srgbClr val="610A58"/>
                </a:solidFill>
                <a:latin typeface="Montserrat Medium"/>
                <a:ea typeface="Montserrat Medium"/>
                <a:cs typeface="Montserrat Medium"/>
                <a:sym typeface="Montserrat Medium"/>
              </a:rPr>
              <a:t>5</a:t>
            </a:r>
            <a:endParaRPr sz="3600" b="0" i="0" u="none" strike="noStrike" cap="none">
              <a:solidFill>
                <a:srgbClr val="610A58"/>
              </a:solidFill>
              <a:latin typeface="Montserrat Medium"/>
              <a:ea typeface="Montserrat Medium"/>
              <a:cs typeface="Montserrat Medium"/>
              <a:sym typeface="Montserrat Medium"/>
            </a:endParaRPr>
          </a:p>
        </p:txBody>
      </p:sp>
      <p:sp>
        <p:nvSpPr>
          <p:cNvPr id="81" name="Google Shape;81;p11"/>
          <p:cNvSpPr/>
          <p:nvPr/>
        </p:nvSpPr>
        <p:spPr>
          <a:xfrm>
            <a:off x="3419251" y="1301605"/>
            <a:ext cx="2007900" cy="874800"/>
          </a:xfrm>
          <a:prstGeom prst="chevron">
            <a:avLst>
              <a:gd name="adj" fmla="val 23187"/>
            </a:avLst>
          </a:prstGeom>
          <a:solidFill>
            <a:srgbClr val="101B55">
              <a:alpha val="40000"/>
            </a:srgbClr>
          </a:solidFill>
          <a:ln>
            <a:noFill/>
          </a:ln>
        </p:spPr>
        <p:txBody>
          <a:bodyPr spcFirstLastPara="1" wrap="square" lIns="91425" tIns="45700" rIns="91425" bIns="45700" anchor="ctr" anchorCtr="0">
            <a:noAutofit/>
          </a:bodyPr>
          <a:lstStyle/>
          <a:p>
            <a:pPr marL="87312"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262626"/>
                </a:solidFill>
                <a:latin typeface="Montserrat Light"/>
                <a:ea typeface="Montserrat Light"/>
                <a:cs typeface="Montserrat Light"/>
                <a:sym typeface="Montserrat Light"/>
              </a:rPr>
              <a:t>Description</a:t>
            </a:r>
            <a:endParaRPr sz="1000" b="0" i="0" u="none" strike="noStrike" cap="none">
              <a:solidFill>
                <a:srgbClr val="262626"/>
              </a:solidFill>
              <a:latin typeface="Montserrat Light"/>
              <a:ea typeface="Montserrat Light"/>
              <a:cs typeface="Montserrat Light"/>
              <a:sym typeface="Montserrat Light"/>
            </a:endParaRPr>
          </a:p>
        </p:txBody>
      </p:sp>
      <p:sp>
        <p:nvSpPr>
          <p:cNvPr id="82" name="Google Shape;82;p11"/>
          <p:cNvSpPr/>
          <p:nvPr/>
        </p:nvSpPr>
        <p:spPr>
          <a:xfrm>
            <a:off x="3419251" y="2302961"/>
            <a:ext cx="2007900" cy="874800"/>
          </a:xfrm>
          <a:prstGeom prst="chevron">
            <a:avLst>
              <a:gd name="adj" fmla="val 23187"/>
            </a:avLst>
          </a:prstGeom>
          <a:solidFill>
            <a:srgbClr val="DF3849">
              <a:alpha val="40000"/>
            </a:srgbClr>
          </a:solidFill>
          <a:ln>
            <a:noFill/>
          </a:ln>
        </p:spPr>
        <p:txBody>
          <a:bodyPr spcFirstLastPara="1" wrap="square" lIns="91425" tIns="45700" rIns="91425" bIns="45700" anchor="ctr" anchorCtr="0">
            <a:noAutofit/>
          </a:bodyPr>
          <a:lstStyle/>
          <a:p>
            <a:pPr marL="87312" marR="0" lvl="0" indent="0" algn="l" rtl="0">
              <a:lnSpc>
                <a:spcPct val="100000"/>
              </a:lnSpc>
              <a:spcBef>
                <a:spcPts val="0"/>
              </a:spcBef>
              <a:spcAft>
                <a:spcPts val="0"/>
              </a:spcAft>
              <a:buNone/>
            </a:pPr>
            <a:r>
              <a:rPr lang="en-GB" sz="1000" b="0" i="0" u="none" strike="noStrike" cap="none" dirty="0">
                <a:solidFill>
                  <a:srgbClr val="262626"/>
                </a:solidFill>
                <a:latin typeface="Montserrat Light"/>
                <a:ea typeface="Montserrat Light"/>
                <a:cs typeface="Montserrat Light"/>
                <a:sym typeface="Montserrat Light"/>
              </a:rPr>
              <a:t>Description</a:t>
            </a:r>
            <a:endParaRPr dirty="0"/>
          </a:p>
        </p:txBody>
      </p:sp>
      <p:sp>
        <p:nvSpPr>
          <p:cNvPr id="83" name="Google Shape;83;p11"/>
          <p:cNvSpPr/>
          <p:nvPr/>
        </p:nvSpPr>
        <p:spPr>
          <a:xfrm>
            <a:off x="3419251" y="3304317"/>
            <a:ext cx="2007900" cy="874800"/>
          </a:xfrm>
          <a:prstGeom prst="chevron">
            <a:avLst>
              <a:gd name="adj" fmla="val 23187"/>
            </a:avLst>
          </a:prstGeom>
          <a:solidFill>
            <a:srgbClr val="08988F">
              <a:alpha val="40000"/>
            </a:srgbClr>
          </a:solidFill>
          <a:ln>
            <a:noFill/>
          </a:ln>
        </p:spPr>
        <p:txBody>
          <a:bodyPr spcFirstLastPara="1" wrap="square" lIns="91425" tIns="45700" rIns="91425" bIns="45700" anchor="ctr" anchorCtr="0">
            <a:noAutofit/>
          </a:bodyPr>
          <a:lstStyle/>
          <a:p>
            <a:pPr marL="87312" marR="0" lvl="0" indent="0" algn="l" rtl="0">
              <a:lnSpc>
                <a:spcPct val="100000"/>
              </a:lnSpc>
              <a:spcBef>
                <a:spcPts val="0"/>
              </a:spcBef>
              <a:spcAft>
                <a:spcPts val="0"/>
              </a:spcAft>
              <a:buNone/>
            </a:pPr>
            <a:r>
              <a:rPr lang="en-GB" sz="1000" b="0" i="0" u="none" strike="noStrike" cap="none">
                <a:solidFill>
                  <a:srgbClr val="262626"/>
                </a:solidFill>
                <a:latin typeface="Montserrat Light"/>
                <a:ea typeface="Montserrat Light"/>
                <a:cs typeface="Montserrat Light"/>
                <a:sym typeface="Montserrat Light"/>
              </a:rPr>
              <a:t>Description</a:t>
            </a:r>
            <a:endParaRPr/>
          </a:p>
        </p:txBody>
      </p:sp>
      <p:sp>
        <p:nvSpPr>
          <p:cNvPr id="84" name="Google Shape;84;p11"/>
          <p:cNvSpPr/>
          <p:nvPr/>
        </p:nvSpPr>
        <p:spPr>
          <a:xfrm>
            <a:off x="3419251" y="4305673"/>
            <a:ext cx="2007900" cy="874800"/>
          </a:xfrm>
          <a:prstGeom prst="chevron">
            <a:avLst>
              <a:gd name="adj" fmla="val 23187"/>
            </a:avLst>
          </a:prstGeom>
          <a:solidFill>
            <a:srgbClr val="EA7801">
              <a:alpha val="40000"/>
            </a:srgbClr>
          </a:solidFill>
          <a:ln>
            <a:noFill/>
          </a:ln>
        </p:spPr>
        <p:txBody>
          <a:bodyPr spcFirstLastPara="1" wrap="square" lIns="91425" tIns="45700" rIns="91425" bIns="45700" anchor="ctr" anchorCtr="0">
            <a:noAutofit/>
          </a:bodyPr>
          <a:lstStyle/>
          <a:p>
            <a:pPr marL="87312" marR="0" lvl="0" indent="0" algn="l" rtl="0">
              <a:lnSpc>
                <a:spcPct val="100000"/>
              </a:lnSpc>
              <a:spcBef>
                <a:spcPts val="0"/>
              </a:spcBef>
              <a:spcAft>
                <a:spcPts val="0"/>
              </a:spcAft>
              <a:buNone/>
            </a:pPr>
            <a:r>
              <a:rPr lang="en-GB" sz="1000" b="0" i="0" u="none" strike="noStrike" cap="none">
                <a:solidFill>
                  <a:srgbClr val="262626"/>
                </a:solidFill>
                <a:latin typeface="Montserrat Light"/>
                <a:ea typeface="Montserrat Light"/>
                <a:cs typeface="Montserrat Light"/>
                <a:sym typeface="Montserrat Light"/>
              </a:rPr>
              <a:t>Description</a:t>
            </a:r>
            <a:endParaRPr/>
          </a:p>
        </p:txBody>
      </p:sp>
      <p:sp>
        <p:nvSpPr>
          <p:cNvPr id="85" name="Google Shape;85;p11"/>
          <p:cNvSpPr/>
          <p:nvPr/>
        </p:nvSpPr>
        <p:spPr>
          <a:xfrm>
            <a:off x="3419251" y="5307029"/>
            <a:ext cx="2007900" cy="874800"/>
          </a:xfrm>
          <a:prstGeom prst="chevron">
            <a:avLst>
              <a:gd name="adj" fmla="val 23187"/>
            </a:avLst>
          </a:prstGeom>
          <a:solidFill>
            <a:srgbClr val="610A58">
              <a:alpha val="40000"/>
            </a:srgbClr>
          </a:solidFill>
          <a:ln>
            <a:noFill/>
          </a:ln>
        </p:spPr>
        <p:txBody>
          <a:bodyPr spcFirstLastPara="1" wrap="square" lIns="91425" tIns="45700" rIns="91425" bIns="45700" anchor="ctr" anchorCtr="0">
            <a:noAutofit/>
          </a:bodyPr>
          <a:lstStyle/>
          <a:p>
            <a:pPr marL="87312" marR="0" lvl="0" indent="0" algn="l" rtl="0">
              <a:lnSpc>
                <a:spcPct val="100000"/>
              </a:lnSpc>
              <a:spcBef>
                <a:spcPts val="0"/>
              </a:spcBef>
              <a:spcAft>
                <a:spcPts val="0"/>
              </a:spcAft>
              <a:buNone/>
            </a:pPr>
            <a:r>
              <a:rPr lang="en-GB" sz="1000" b="0" i="0" u="none" strike="noStrike" cap="none">
                <a:solidFill>
                  <a:srgbClr val="262626"/>
                </a:solidFill>
                <a:latin typeface="Montserrat Light"/>
                <a:ea typeface="Montserrat Light"/>
                <a:cs typeface="Montserrat Light"/>
                <a:sym typeface="Montserrat Light"/>
              </a:rPr>
              <a:t>Description</a:t>
            </a:r>
            <a:endParaRPr/>
          </a:p>
        </p:txBody>
      </p:sp>
      <p:sp>
        <p:nvSpPr>
          <p:cNvPr id="86" name="Google Shape;86;p11"/>
          <p:cNvSpPr txBox="1">
            <a:spLocks noGrp="1"/>
          </p:cNvSpPr>
          <p:nvPr>
            <p:ph type="subTitle" idx="2"/>
          </p:nvPr>
        </p:nvSpPr>
        <p:spPr>
          <a:xfrm>
            <a:off x="538775" y="692325"/>
            <a:ext cx="1781700" cy="601800"/>
          </a:xfrm>
          <a:prstGeom prst="rect">
            <a:avLst/>
          </a:prstGeom>
        </p:spPr>
        <p:txBody>
          <a:bodyPr spcFirstLastPara="1" wrap="square" lIns="0" tIns="0" rIns="91425" bIns="45700" anchor="t" anchorCtr="0">
            <a:noAutofit/>
          </a:bodyPr>
          <a:lstStyle/>
          <a:p>
            <a:pPr marL="0" lvl="0" indent="0" algn="l" rtl="0">
              <a:spcBef>
                <a:spcPts val="1000"/>
              </a:spcBef>
              <a:spcAft>
                <a:spcPts val="0"/>
              </a:spcAft>
              <a:buNone/>
            </a:pPr>
            <a:endParaRPr/>
          </a:p>
        </p:txBody>
      </p:sp>
      <p:sp>
        <p:nvSpPr>
          <p:cNvPr id="2" name="Google Shape;92;p12">
            <a:extLst>
              <a:ext uri="{FF2B5EF4-FFF2-40B4-BE49-F238E27FC236}">
                <a16:creationId xmlns:a16="http://schemas.microsoft.com/office/drawing/2014/main" id="{3FC7B718-295E-9B1C-3A53-785DB58B6070}"/>
              </a:ext>
            </a:extLst>
          </p:cNvPr>
          <p:cNvSpPr/>
          <p:nvPr/>
        </p:nvSpPr>
        <p:spPr>
          <a:xfrm>
            <a:off x="5867788" y="1197825"/>
            <a:ext cx="5861700" cy="259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rgbClr val="101B55"/>
                </a:solidFill>
                <a:latin typeface="Montserrat"/>
                <a:ea typeface="Montserrat"/>
                <a:cs typeface="Montserrat"/>
                <a:sym typeface="Montserrat"/>
              </a:rPr>
              <a:t>H1 style text for titles</a:t>
            </a:r>
            <a:endParaRPr sz="2400" b="1" i="0" u="none" strike="noStrike" cap="none" dirty="0">
              <a:solidFill>
                <a:srgbClr val="101B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rgbClr val="DF3849"/>
                </a:solidFill>
                <a:latin typeface="Montserrat"/>
                <a:ea typeface="Montserrat"/>
                <a:cs typeface="Montserrat"/>
                <a:sym typeface="Montserrat"/>
              </a:rPr>
              <a:t>H3 style text for lead or introductions to larger paragraphs</a:t>
            </a: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chemeClr val="dk1"/>
                </a:solidFill>
                <a:latin typeface="Montserrat"/>
                <a:ea typeface="Montserrat"/>
                <a:cs typeface="Montserrat"/>
                <a:sym typeface="Montserrat"/>
              </a:rPr>
              <a:t> </a:t>
            </a:r>
            <a:endParaRPr sz="1600" i="1" dirty="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600"/>
              <a:buFont typeface="Arial"/>
              <a:buNone/>
            </a:pPr>
            <a:r>
              <a:rPr lang="en-GB" i="1" dirty="0">
                <a:solidFill>
                  <a:schemeClr val="dk1"/>
                </a:solidFill>
                <a:latin typeface="Montserrat"/>
                <a:ea typeface="Montserrat"/>
                <a:cs typeface="Montserrat"/>
                <a:sym typeface="Montserrat"/>
              </a:rPr>
              <a:t>H4 style text for explanations or other texts.</a:t>
            </a: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dirty="0">
                <a:solidFill>
                  <a:schemeClr val="dk1"/>
                </a:solidFill>
                <a:latin typeface="Montserrat"/>
                <a:ea typeface="Montserrat"/>
                <a:cs typeface="Montserrat"/>
                <a:sym typeface="Montserrat"/>
              </a:rPr>
              <a:t>P style text for plain text</a:t>
            </a:r>
            <a:endParaRPr dirty="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400"/>
              <a:buFont typeface="Arial"/>
              <a:buNone/>
            </a:pPr>
            <a:endParaRPr sz="2400" b="1" dirty="0">
              <a:solidFill>
                <a:srgbClr val="101B55"/>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538775" y="171525"/>
            <a:ext cx="2497800" cy="1026300"/>
          </a:xfrm>
          <a:prstGeom prst="rect">
            <a:avLst/>
          </a:prstGeom>
        </p:spPr>
        <p:txBody>
          <a:bodyPr spcFirstLastPara="1" wrap="square" lIns="0" tIns="45700" rIns="91425" bIns="45700" anchor="t" anchorCtr="0">
            <a:noAutofit/>
          </a:bodyPr>
          <a:lstStyle/>
          <a:p>
            <a:pPr marL="0" lvl="0" indent="0" algn="l" rtl="0">
              <a:spcBef>
                <a:spcPts val="0"/>
              </a:spcBef>
              <a:spcAft>
                <a:spcPts val="0"/>
              </a:spcAft>
              <a:buNone/>
            </a:pPr>
            <a:endParaRPr dirty="0"/>
          </a:p>
        </p:txBody>
      </p:sp>
      <p:sp>
        <p:nvSpPr>
          <p:cNvPr id="92" name="Google Shape;92;p12"/>
          <p:cNvSpPr/>
          <p:nvPr/>
        </p:nvSpPr>
        <p:spPr>
          <a:xfrm>
            <a:off x="6096000" y="2050297"/>
            <a:ext cx="5861700" cy="259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rgbClr val="101B55"/>
                </a:solidFill>
                <a:latin typeface="Montserrat"/>
                <a:ea typeface="Montserrat"/>
                <a:cs typeface="Montserrat"/>
                <a:sym typeface="Montserrat"/>
              </a:rPr>
              <a:t>H1 style text for titles</a:t>
            </a:r>
            <a:endParaRPr sz="2400" b="1" i="0" u="none" strike="noStrike" cap="none" dirty="0">
              <a:solidFill>
                <a:srgbClr val="101B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rgbClr val="DF3849"/>
                </a:solidFill>
                <a:latin typeface="Montserrat"/>
                <a:ea typeface="Montserrat"/>
                <a:cs typeface="Montserrat"/>
                <a:sym typeface="Montserrat"/>
              </a:rPr>
              <a:t>H3 style text for lead or introductions to larger paragraphs</a:t>
            </a: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chemeClr val="dk1"/>
                </a:solidFill>
                <a:latin typeface="Montserrat"/>
                <a:ea typeface="Montserrat"/>
                <a:cs typeface="Montserrat"/>
                <a:sym typeface="Montserrat"/>
              </a:rPr>
              <a:t> </a:t>
            </a:r>
            <a:endParaRPr sz="1600" i="1" dirty="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600"/>
              <a:buFont typeface="Arial"/>
              <a:buNone/>
            </a:pPr>
            <a:r>
              <a:rPr lang="en-GB" i="1" dirty="0">
                <a:solidFill>
                  <a:schemeClr val="dk1"/>
                </a:solidFill>
                <a:latin typeface="Montserrat"/>
                <a:ea typeface="Montserrat"/>
                <a:cs typeface="Montserrat"/>
                <a:sym typeface="Montserrat"/>
              </a:rPr>
              <a:t>H4 style text for explanations or other texts.</a:t>
            </a: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dirty="0">
                <a:solidFill>
                  <a:schemeClr val="dk1"/>
                </a:solidFill>
                <a:latin typeface="Montserrat"/>
                <a:ea typeface="Montserrat"/>
                <a:cs typeface="Montserrat"/>
                <a:sym typeface="Montserrat"/>
              </a:rPr>
              <a:t>P style text for plain text</a:t>
            </a:r>
            <a:endParaRPr dirty="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400"/>
              <a:buFont typeface="Arial"/>
              <a:buNone/>
            </a:pPr>
            <a:endParaRPr sz="2400" b="1" dirty="0">
              <a:solidFill>
                <a:srgbClr val="101B55"/>
              </a:solidFill>
              <a:latin typeface="Montserrat"/>
              <a:ea typeface="Montserrat"/>
              <a:cs typeface="Montserrat"/>
              <a:sym typeface="Montserrat"/>
            </a:endParaRPr>
          </a:p>
        </p:txBody>
      </p:sp>
      <p:sp>
        <p:nvSpPr>
          <p:cNvPr id="93" name="Google Shape;93;p12"/>
          <p:cNvSpPr txBox="1">
            <a:spLocks noGrp="1"/>
          </p:cNvSpPr>
          <p:nvPr>
            <p:ph type="subTitle" idx="2"/>
          </p:nvPr>
        </p:nvSpPr>
        <p:spPr>
          <a:xfrm>
            <a:off x="538775" y="692325"/>
            <a:ext cx="1781700" cy="653700"/>
          </a:xfrm>
          <a:prstGeom prst="rect">
            <a:avLst/>
          </a:prstGeom>
        </p:spPr>
        <p:txBody>
          <a:bodyPr spcFirstLastPara="1" wrap="square" lIns="0" tIns="0" rIns="91425" bIns="45700" anchor="t" anchorCtr="0">
            <a:noAutofit/>
          </a:bodyPr>
          <a:lstStyle/>
          <a:p>
            <a:pPr marL="0" lvl="0" indent="0" algn="l" rtl="0">
              <a:spcBef>
                <a:spcPts val="1000"/>
              </a:spcBef>
              <a:spcAft>
                <a:spcPts val="0"/>
              </a:spcAft>
              <a:buNone/>
            </a:pPr>
            <a:endParaRPr/>
          </a:p>
        </p:txBody>
      </p:sp>
      <p:sp>
        <p:nvSpPr>
          <p:cNvPr id="2" name="Google Shape;92;p12">
            <a:extLst>
              <a:ext uri="{FF2B5EF4-FFF2-40B4-BE49-F238E27FC236}">
                <a16:creationId xmlns:a16="http://schemas.microsoft.com/office/drawing/2014/main" id="{AA7F9795-CEA4-8DB0-1BD5-575B5A2E0244}"/>
              </a:ext>
            </a:extLst>
          </p:cNvPr>
          <p:cNvSpPr/>
          <p:nvPr/>
        </p:nvSpPr>
        <p:spPr>
          <a:xfrm>
            <a:off x="538775" y="2050297"/>
            <a:ext cx="5861700" cy="259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rgbClr val="101B55"/>
                </a:solidFill>
                <a:latin typeface="Montserrat"/>
                <a:ea typeface="Montserrat"/>
                <a:cs typeface="Montserrat"/>
                <a:sym typeface="Montserrat"/>
              </a:rPr>
              <a:t>H1 style text for titles</a:t>
            </a:r>
            <a:endParaRPr sz="2400" b="1" i="0" u="none" strike="noStrike" cap="none" dirty="0">
              <a:solidFill>
                <a:srgbClr val="101B55"/>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rgbClr val="DF3849"/>
                </a:solidFill>
                <a:latin typeface="Montserrat"/>
                <a:ea typeface="Montserrat"/>
                <a:cs typeface="Montserrat"/>
                <a:sym typeface="Montserrat"/>
              </a:rPr>
              <a:t>H3 style text for lead or introductions to larger paragraphs</a:t>
            </a:r>
            <a:endParaRPr sz="1600" b="1" dirty="0">
              <a:solidFill>
                <a:srgbClr val="DF3849"/>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sz="1600" b="1" dirty="0">
                <a:solidFill>
                  <a:schemeClr val="dk1"/>
                </a:solidFill>
                <a:latin typeface="Montserrat"/>
                <a:ea typeface="Montserrat"/>
                <a:cs typeface="Montserrat"/>
                <a:sym typeface="Montserrat"/>
              </a:rPr>
              <a:t> </a:t>
            </a:r>
            <a:endParaRPr sz="1600" i="1" dirty="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600"/>
              <a:buFont typeface="Arial"/>
              <a:buNone/>
            </a:pPr>
            <a:r>
              <a:rPr lang="en-GB" i="1" dirty="0">
                <a:solidFill>
                  <a:schemeClr val="dk1"/>
                </a:solidFill>
                <a:latin typeface="Montserrat"/>
                <a:ea typeface="Montserrat"/>
                <a:cs typeface="Montserrat"/>
                <a:sym typeface="Montserrat"/>
              </a:rPr>
              <a:t>H4 style text for explanations or other texts.</a:t>
            </a: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endParaRPr i="1"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600"/>
              <a:buFont typeface="Arial"/>
              <a:buNone/>
            </a:pPr>
            <a:r>
              <a:rPr lang="en-GB" dirty="0">
                <a:solidFill>
                  <a:schemeClr val="dk1"/>
                </a:solidFill>
                <a:latin typeface="Montserrat"/>
                <a:ea typeface="Montserrat"/>
                <a:cs typeface="Montserrat"/>
                <a:sym typeface="Montserrat"/>
              </a:rPr>
              <a:t>P style text for plain text</a:t>
            </a:r>
            <a:endParaRPr dirty="0">
              <a:solidFill>
                <a:schemeClr val="dk1"/>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2400"/>
              <a:buFont typeface="Arial"/>
              <a:buNone/>
            </a:pPr>
            <a:endParaRPr sz="2400" b="1" dirty="0">
              <a:solidFill>
                <a:srgbClr val="101B55"/>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6"/>
          <p:cNvSpPr txBox="1">
            <a:spLocks noGrp="1"/>
          </p:cNvSpPr>
          <p:nvPr>
            <p:ph type="title" idx="4294967295"/>
          </p:nvPr>
        </p:nvSpPr>
        <p:spPr>
          <a:xfrm>
            <a:off x="1024626" y="596650"/>
            <a:ext cx="7731900" cy="29586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GB" sz="9600"/>
              <a:t>Thank you</a:t>
            </a:r>
            <a:endParaRPr sz="9600"/>
          </a:p>
        </p:txBody>
      </p:sp>
      <p:sp>
        <p:nvSpPr>
          <p:cNvPr id="208" name="Google Shape;208;p26"/>
          <p:cNvSpPr/>
          <p:nvPr/>
        </p:nvSpPr>
        <p:spPr>
          <a:xfrm>
            <a:off x="1095925" y="1169975"/>
            <a:ext cx="1975800" cy="76500"/>
          </a:xfrm>
          <a:prstGeom prst="rect">
            <a:avLst/>
          </a:prstGeom>
          <a:solidFill>
            <a:srgbClr val="DF38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6"/>
          <p:cNvSpPr/>
          <p:nvPr/>
        </p:nvSpPr>
        <p:spPr>
          <a:xfrm>
            <a:off x="7704139" y="5678150"/>
            <a:ext cx="3982200" cy="58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txBox="1"/>
          <p:nvPr/>
        </p:nvSpPr>
        <p:spPr>
          <a:xfrm>
            <a:off x="8618764" y="3389567"/>
            <a:ext cx="3067575" cy="645275"/>
          </a:xfrm>
          <a:prstGeom prst="rect">
            <a:avLst/>
          </a:prstGeom>
          <a:noFill/>
          <a:ln>
            <a:noFill/>
          </a:ln>
        </p:spPr>
        <p:txBody>
          <a:bodyPr spcFirstLastPara="1" wrap="square" lIns="91425" tIns="91425" rIns="91425" bIns="91425" anchor="t" anchorCtr="0">
            <a:spAutoFit/>
          </a:bodyPr>
          <a:lstStyle/>
          <a:p>
            <a:pPr>
              <a:lnSpc>
                <a:spcPct val="90000"/>
              </a:lnSpc>
              <a:spcBef>
                <a:spcPts val="1000"/>
              </a:spcBef>
            </a:pPr>
            <a:r>
              <a:rPr lang="en-GB" sz="600" i="1">
                <a:solidFill>
                  <a:schemeClr val="dk1"/>
                </a:solidFill>
                <a:latin typeface="Montserrat"/>
                <a:ea typeface="Montserrat"/>
                <a:cs typeface="Montserrat"/>
                <a:sym typeface="Montserrat"/>
              </a:rPr>
              <a:t>The Ulysseus Action has received funding from the European Union under the grant agreement No 101124733. The views and opinions expressed in this communication are the sole responsibility of the authors and do not necessarily reflect the views of the European Commission</a:t>
            </a:r>
          </a:p>
        </p:txBody>
      </p:sp>
      <p:pic>
        <p:nvPicPr>
          <p:cNvPr id="4" name="Picture 3">
            <a:extLst>
              <a:ext uri="{FF2B5EF4-FFF2-40B4-BE49-F238E27FC236}">
                <a16:creationId xmlns:a16="http://schemas.microsoft.com/office/drawing/2014/main" id="{62E7A1BF-FCE8-012D-0CC7-7EDEB9FAEADF}"/>
              </a:ext>
            </a:extLst>
          </p:cNvPr>
          <p:cNvPicPr>
            <a:picLocks noChangeAspect="1"/>
          </p:cNvPicPr>
          <p:nvPr/>
        </p:nvPicPr>
        <p:blipFill>
          <a:blip r:embed="rId3"/>
          <a:stretch>
            <a:fillRect/>
          </a:stretch>
        </p:blipFill>
        <p:spPr>
          <a:xfrm>
            <a:off x="-104328" y="4611614"/>
            <a:ext cx="12192000" cy="1076411"/>
          </a:xfrm>
          <a:prstGeom prst="rect">
            <a:avLst/>
          </a:prstGeom>
        </p:spPr>
      </p:pic>
    </p:spTree>
  </p:cSld>
  <p:clrMapOvr>
    <a:masterClrMapping/>
  </p:clrMapOvr>
</p:sld>
</file>

<file path=ppt/theme/theme1.xml><?xml version="1.0" encoding="utf-8"?>
<a:theme xmlns:a="http://schemas.openxmlformats.org/drawingml/2006/main" name="Ulysseus template - Mast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CA043A101C914889124D85AF6A6472" ma:contentTypeVersion="0" ma:contentTypeDescription="Crée un document." ma:contentTypeScope="" ma:versionID="6d4fb63b8b815ee884331a8bf687f9eb">
  <xsd:schema xmlns:xsd="http://www.w3.org/2001/XMLSchema" xmlns:xs="http://www.w3.org/2001/XMLSchema" xmlns:p="http://schemas.microsoft.com/office/2006/metadata/properties" targetNamespace="http://schemas.microsoft.com/office/2006/metadata/properties" ma:root="true" ma:fieldsID="2f11e83d12cbdd0fcf0b62744a2ab94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55D8F0-5493-4EDA-A11D-A8E3934A2AA3}">
  <ds:schemaRefs>
    <ds:schemaRef ds:uri="http://schemas.microsoft.com/office/2006/metadata/properties"/>
    <ds:schemaRef ds:uri="http://schemas.microsoft.com/office/infopath/2007/PartnerControls"/>
    <ds:schemaRef ds:uri="64390f3e-7f38-4889-b232-4f6e0a2c10dd"/>
    <ds:schemaRef ds:uri="6e6884ac-31c0-495f-b22c-7ee65a99aca7"/>
  </ds:schemaRefs>
</ds:datastoreItem>
</file>

<file path=customXml/itemProps2.xml><?xml version="1.0" encoding="utf-8"?>
<ds:datastoreItem xmlns:ds="http://schemas.openxmlformats.org/officeDocument/2006/customXml" ds:itemID="{3BD6AD56-9BCB-4E56-AA16-F02A2770D4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5B78928-C7CD-4C9E-AD49-5D225E133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TotalTime>
  <Words>197</Words>
  <Application>Microsoft Office PowerPoint</Application>
  <PresentationFormat>Grand écran</PresentationFormat>
  <Paragraphs>52</Paragraphs>
  <Slides>5</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vt:i4>
      </vt:variant>
    </vt:vector>
  </HeadingPairs>
  <TitlesOfParts>
    <vt:vector size="12" baseType="lpstr">
      <vt:lpstr>Montserrat</vt:lpstr>
      <vt:lpstr>Calibri</vt:lpstr>
      <vt:lpstr>Montserrat SemiBold</vt:lpstr>
      <vt:lpstr>Montserrat Light</vt:lpstr>
      <vt:lpstr>Montserrat Medium</vt:lpstr>
      <vt:lpstr>Arial</vt:lpstr>
      <vt:lpstr>Ulysseus template - Master</vt:lpstr>
      <vt:lpstr>Presentation Title</vt:lpstr>
      <vt:lpstr>PRESENTATION TITLE PRESENTATION  CONTENTS</vt:lpstr>
      <vt:lpstr>Présentation PowerPoint</vt:lpstr>
      <vt:lpstr>Présentation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Nacho Sáenz</dc:creator>
  <cp:lastModifiedBy>Bruna Rodrigues</cp:lastModifiedBy>
  <cp:revision>14</cp:revision>
  <dcterms:modified xsi:type="dcterms:W3CDTF">2026-07-01T11:24:51Z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0x010100DACA043A101C914889124D85AF6A6472</vt:lpwstr>
  </property>
  <property fmtid="{D5CDD505-2E9C-101B-9397-08002B2CF9AE}" pid="3" name="MediaServiceImageTags">
    <vt:lpwstr/>
  </property>
</Properties>
</file>