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handoutMasterIdLst>
    <p:handoutMasterId r:id="rId4"/>
  </p:handoutMasterIdLst>
  <p:sldIdLst>
    <p:sldId id="256" r:id="rId2"/>
  </p:sldIdLst>
  <p:sldSz cx="28800425" cy="43200638"/>
  <p:notesSz cx="6858000" cy="9144000"/>
  <p:embeddedFontLst>
    <p:embeddedFont>
      <p:font typeface="Montserrat" panose="00000500000000000000" pitchFamily="2" charset="0"/>
      <p:regular r:id="rId5"/>
      <p:bold r:id="rId6"/>
      <p:italic r:id="rId7"/>
      <p:boldItalic r:id="rId8"/>
    </p:embeddedFont>
    <p:embeddedFont>
      <p:font typeface="Montserrat Medium" panose="00000600000000000000" pitchFamily="2" charset="0"/>
      <p:regular r:id="rId9"/>
      <p:italic r:id="rId10"/>
    </p:embeddedFont>
  </p:embeddedFontLst>
  <p:defaultTextStyle>
    <a:defPPr>
      <a:defRPr lang="en-US"/>
    </a:defPPr>
    <a:lvl1pPr marL="0" algn="l" defTabSz="2303593" rtl="0" eaLnBrk="1" latinLnBrk="0" hangingPunct="1">
      <a:defRPr sz="4533" kern="1200">
        <a:solidFill>
          <a:schemeClr val="tx1"/>
        </a:solidFill>
        <a:latin typeface="+mn-lt"/>
        <a:ea typeface="+mn-ea"/>
        <a:cs typeface="+mn-cs"/>
      </a:defRPr>
    </a:lvl1pPr>
    <a:lvl2pPr marL="1151795" algn="l" defTabSz="2303593" rtl="0" eaLnBrk="1" latinLnBrk="0" hangingPunct="1">
      <a:defRPr sz="4533" kern="1200">
        <a:solidFill>
          <a:schemeClr val="tx1"/>
        </a:solidFill>
        <a:latin typeface="+mn-lt"/>
        <a:ea typeface="+mn-ea"/>
        <a:cs typeface="+mn-cs"/>
      </a:defRPr>
    </a:lvl2pPr>
    <a:lvl3pPr marL="2303593" algn="l" defTabSz="2303593" rtl="0" eaLnBrk="1" latinLnBrk="0" hangingPunct="1">
      <a:defRPr sz="4533" kern="1200">
        <a:solidFill>
          <a:schemeClr val="tx1"/>
        </a:solidFill>
        <a:latin typeface="+mn-lt"/>
        <a:ea typeface="+mn-ea"/>
        <a:cs typeface="+mn-cs"/>
      </a:defRPr>
    </a:lvl3pPr>
    <a:lvl4pPr marL="3455388" algn="l" defTabSz="2303593" rtl="0" eaLnBrk="1" latinLnBrk="0" hangingPunct="1">
      <a:defRPr sz="4533" kern="1200">
        <a:solidFill>
          <a:schemeClr val="tx1"/>
        </a:solidFill>
        <a:latin typeface="+mn-lt"/>
        <a:ea typeface="+mn-ea"/>
        <a:cs typeface="+mn-cs"/>
      </a:defRPr>
    </a:lvl4pPr>
    <a:lvl5pPr marL="4607183" algn="l" defTabSz="2303593" rtl="0" eaLnBrk="1" latinLnBrk="0" hangingPunct="1">
      <a:defRPr sz="4533" kern="1200">
        <a:solidFill>
          <a:schemeClr val="tx1"/>
        </a:solidFill>
        <a:latin typeface="+mn-lt"/>
        <a:ea typeface="+mn-ea"/>
        <a:cs typeface="+mn-cs"/>
      </a:defRPr>
    </a:lvl5pPr>
    <a:lvl6pPr marL="5758978" algn="l" defTabSz="2303593" rtl="0" eaLnBrk="1" latinLnBrk="0" hangingPunct="1">
      <a:defRPr sz="4533" kern="1200">
        <a:solidFill>
          <a:schemeClr val="tx1"/>
        </a:solidFill>
        <a:latin typeface="+mn-lt"/>
        <a:ea typeface="+mn-ea"/>
        <a:cs typeface="+mn-cs"/>
      </a:defRPr>
    </a:lvl6pPr>
    <a:lvl7pPr marL="6910776" algn="l" defTabSz="2303593" rtl="0" eaLnBrk="1" latinLnBrk="0" hangingPunct="1">
      <a:defRPr sz="4533" kern="1200">
        <a:solidFill>
          <a:schemeClr val="tx1"/>
        </a:solidFill>
        <a:latin typeface="+mn-lt"/>
        <a:ea typeface="+mn-ea"/>
        <a:cs typeface="+mn-cs"/>
      </a:defRPr>
    </a:lvl7pPr>
    <a:lvl8pPr marL="8062571" algn="l" defTabSz="2303593" rtl="0" eaLnBrk="1" latinLnBrk="0" hangingPunct="1">
      <a:defRPr sz="4533" kern="1200">
        <a:solidFill>
          <a:schemeClr val="tx1"/>
        </a:solidFill>
        <a:latin typeface="+mn-lt"/>
        <a:ea typeface="+mn-ea"/>
        <a:cs typeface="+mn-cs"/>
      </a:defRPr>
    </a:lvl8pPr>
    <a:lvl9pPr marL="9214369" algn="l" defTabSz="2303593" rtl="0" eaLnBrk="1" latinLnBrk="0" hangingPunct="1">
      <a:defRPr sz="45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1" userDrawn="1">
          <p15:clr>
            <a:srgbClr val="A4A3A4"/>
          </p15:clr>
        </p15:guide>
        <p15:guide id="2" pos="45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564"/>
    <a:srgbClr val="E03C3C"/>
    <a:srgbClr val="BDDCD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376B37-FFAD-4E86-864F-79ACE2D62C0F}" v="4" dt="2025-07-25T12:50:08.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4" d="100"/>
          <a:sy n="24" d="100"/>
        </p:scale>
        <p:origin x="1637" y="14"/>
      </p:cViewPr>
      <p:guideLst>
        <p:guide orient="horz" pos="9071"/>
        <p:guide pos="453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97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5" Type="http://schemas.microsoft.com/office/2016/11/relationships/changesInfo" Target="changesInfos/changesInfo1.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a Rodrigues" userId="524ab8e3-6b25-402f-9224-aabce25f494f" providerId="ADAL" clId="{DA376B37-FFAD-4E86-864F-79ACE2D62C0F}"/>
    <pc:docChg chg="modSld">
      <pc:chgData name="Bruna Rodrigues" userId="524ab8e3-6b25-402f-9224-aabce25f494f" providerId="ADAL" clId="{DA376B37-FFAD-4E86-864F-79ACE2D62C0F}" dt="2025-07-25T12:50:21.363" v="117" actId="207"/>
      <pc:docMkLst>
        <pc:docMk/>
      </pc:docMkLst>
      <pc:sldChg chg="modSp mod">
        <pc:chgData name="Bruna Rodrigues" userId="524ab8e3-6b25-402f-9224-aabce25f494f" providerId="ADAL" clId="{DA376B37-FFAD-4E86-864F-79ACE2D62C0F}" dt="2025-07-25T12:50:21.363" v="117" actId="207"/>
        <pc:sldMkLst>
          <pc:docMk/>
          <pc:sldMk cId="0" sldId="256"/>
        </pc:sldMkLst>
        <pc:spChg chg="mod">
          <ac:chgData name="Bruna Rodrigues" userId="524ab8e3-6b25-402f-9224-aabce25f494f" providerId="ADAL" clId="{DA376B37-FFAD-4E86-864F-79ACE2D62C0F}" dt="2025-07-25T12:49:47.053" v="28" actId="20577"/>
          <ac:spMkLst>
            <pc:docMk/>
            <pc:sldMk cId="0" sldId="256"/>
            <ac:spMk id="31" creationId="{00000000-0000-0000-0000-000000000000}"/>
          </ac:spMkLst>
        </pc:spChg>
        <pc:spChg chg="mod">
          <ac:chgData name="Bruna Rodrigues" userId="524ab8e3-6b25-402f-9224-aabce25f494f" providerId="ADAL" clId="{DA376B37-FFAD-4E86-864F-79ACE2D62C0F}" dt="2025-07-25T12:49:59.424" v="34" actId="20577"/>
          <ac:spMkLst>
            <pc:docMk/>
            <pc:sldMk cId="0" sldId="256"/>
            <ac:spMk id="51" creationId="{00000000-0000-0000-0000-000000000000}"/>
          </ac:spMkLst>
        </pc:spChg>
        <pc:spChg chg="mod">
          <ac:chgData name="Bruna Rodrigues" userId="524ab8e3-6b25-402f-9224-aabce25f494f" providerId="ADAL" clId="{DA376B37-FFAD-4E86-864F-79ACE2D62C0F}" dt="2025-07-25T12:50:21.363" v="117" actId="207"/>
          <ac:spMkLst>
            <pc:docMk/>
            <pc:sldMk cId="0" sldId="256"/>
            <ac:spMk id="56" creationId="{00000000-0000-0000-0000-000000000000}"/>
          </ac:spMkLst>
        </pc:spChg>
        <pc:spChg chg="mod">
          <ac:chgData name="Bruna Rodrigues" userId="524ab8e3-6b25-402f-9224-aabce25f494f" providerId="ADAL" clId="{DA376B37-FFAD-4E86-864F-79ACE2D62C0F}" dt="2025-07-25T12:49:57.469" v="33" actId="20577"/>
          <ac:spMkLst>
            <pc:docMk/>
            <pc:sldMk cId="0" sldId="256"/>
            <ac:spMk id="188" creationId="{30F13A4E-4893-8BCA-2004-39457C97A1D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4012DBF4-0673-AD16-8A0B-C0CAD6F53A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830DCE-1139-444C-85B7-5FD274BC86A6}" type="datetimeFigureOut">
              <a:rPr lang="fr-FR" smtClean="0"/>
              <a:t>25/07/2025</a:t>
            </a:fld>
            <a:endParaRPr lang="fr-FR"/>
          </a:p>
        </p:txBody>
      </p:sp>
      <p:sp>
        <p:nvSpPr>
          <p:cNvPr id="4" name="Espace réservé du pied de page 3">
            <a:extLst>
              <a:ext uri="{FF2B5EF4-FFF2-40B4-BE49-F238E27FC236}">
                <a16:creationId xmlns:a16="http://schemas.microsoft.com/office/drawing/2014/main" id="{44BB0A92-8F7F-7B6C-C0A6-9B3289D251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49DD47B-0637-916A-C0C4-513BCB7A3D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64D784-3CAD-431C-9F38-5759882A846D}" type="slidenum">
              <a:rPr lang="fr-FR" smtClean="0"/>
              <a:t>‹N°›</a:t>
            </a:fld>
            <a:endParaRPr lang="fr-FR"/>
          </a:p>
        </p:txBody>
      </p:sp>
      <p:sp>
        <p:nvSpPr>
          <p:cNvPr id="6" name="Espace réservé de l'en-tête 5">
            <a:extLst>
              <a:ext uri="{FF2B5EF4-FFF2-40B4-BE49-F238E27FC236}">
                <a16:creationId xmlns:a16="http://schemas.microsoft.com/office/drawing/2014/main" id="{E955A87A-A7B9-2608-A281-D8BA614CC1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Tree>
    <p:extLst>
      <p:ext uri="{BB962C8B-B14F-4D97-AF65-F5344CB8AC3E}">
        <p14:creationId xmlns:p14="http://schemas.microsoft.com/office/powerpoint/2010/main" val="946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505E5-BD19-435D-87FB-A8A7104CEB6C}" type="datetimeFigureOut">
              <a:rPr lang="pt-BR" smtClean="0"/>
              <a:t>25/07/2025</a:t>
            </a:fld>
            <a:endParaRPr lang="pt-BR"/>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C1C11-0E12-4837-8FF6-8A5D2CC7F3FD}" type="slidenum">
              <a:rPr lang="pt-BR" smtClean="0"/>
              <a:t>‹N°›</a:t>
            </a:fld>
            <a:endParaRPr lang="pt-BR"/>
          </a:p>
        </p:txBody>
      </p:sp>
    </p:spTree>
    <p:extLst>
      <p:ext uri="{BB962C8B-B14F-4D97-AF65-F5344CB8AC3E}">
        <p14:creationId xmlns:p14="http://schemas.microsoft.com/office/powerpoint/2010/main" val="978733400"/>
      </p:ext>
    </p:extLst>
  </p:cSld>
  <p:clrMap bg1="lt1" tx1="dk1" bg2="lt2" tx2="dk2" accent1="accent1" accent2="accent2" accent3="accent3" accent4="accent4" accent5="accent5" accent6="accent6" hlink="hlink" folHlink="folHlink"/>
  <p:notesStyle>
    <a:lvl1pPr marL="0" algn="l" defTabSz="2303593" rtl="0" eaLnBrk="1" latinLnBrk="0" hangingPunct="1">
      <a:defRPr sz="3024" kern="1200">
        <a:solidFill>
          <a:schemeClr val="tx1"/>
        </a:solidFill>
        <a:latin typeface="+mn-lt"/>
        <a:ea typeface="+mn-ea"/>
        <a:cs typeface="+mn-cs"/>
      </a:defRPr>
    </a:lvl1pPr>
    <a:lvl2pPr marL="1151795" algn="l" defTabSz="2303593" rtl="0" eaLnBrk="1" latinLnBrk="0" hangingPunct="1">
      <a:defRPr sz="3024" kern="1200">
        <a:solidFill>
          <a:schemeClr val="tx1"/>
        </a:solidFill>
        <a:latin typeface="+mn-lt"/>
        <a:ea typeface="+mn-ea"/>
        <a:cs typeface="+mn-cs"/>
      </a:defRPr>
    </a:lvl2pPr>
    <a:lvl3pPr marL="2303593" algn="l" defTabSz="2303593" rtl="0" eaLnBrk="1" latinLnBrk="0" hangingPunct="1">
      <a:defRPr sz="3024" kern="1200">
        <a:solidFill>
          <a:schemeClr val="tx1"/>
        </a:solidFill>
        <a:latin typeface="+mn-lt"/>
        <a:ea typeface="+mn-ea"/>
        <a:cs typeface="+mn-cs"/>
      </a:defRPr>
    </a:lvl3pPr>
    <a:lvl4pPr marL="3455388" algn="l" defTabSz="2303593" rtl="0" eaLnBrk="1" latinLnBrk="0" hangingPunct="1">
      <a:defRPr sz="3024" kern="1200">
        <a:solidFill>
          <a:schemeClr val="tx1"/>
        </a:solidFill>
        <a:latin typeface="+mn-lt"/>
        <a:ea typeface="+mn-ea"/>
        <a:cs typeface="+mn-cs"/>
      </a:defRPr>
    </a:lvl4pPr>
    <a:lvl5pPr marL="4607183" algn="l" defTabSz="2303593" rtl="0" eaLnBrk="1" latinLnBrk="0" hangingPunct="1">
      <a:defRPr sz="3024" kern="1200">
        <a:solidFill>
          <a:schemeClr val="tx1"/>
        </a:solidFill>
        <a:latin typeface="+mn-lt"/>
        <a:ea typeface="+mn-ea"/>
        <a:cs typeface="+mn-cs"/>
      </a:defRPr>
    </a:lvl5pPr>
    <a:lvl6pPr marL="5758978" algn="l" defTabSz="2303593" rtl="0" eaLnBrk="1" latinLnBrk="0" hangingPunct="1">
      <a:defRPr sz="3024" kern="1200">
        <a:solidFill>
          <a:schemeClr val="tx1"/>
        </a:solidFill>
        <a:latin typeface="+mn-lt"/>
        <a:ea typeface="+mn-ea"/>
        <a:cs typeface="+mn-cs"/>
      </a:defRPr>
    </a:lvl6pPr>
    <a:lvl7pPr marL="6910776" algn="l" defTabSz="2303593" rtl="0" eaLnBrk="1" latinLnBrk="0" hangingPunct="1">
      <a:defRPr sz="3024" kern="1200">
        <a:solidFill>
          <a:schemeClr val="tx1"/>
        </a:solidFill>
        <a:latin typeface="+mn-lt"/>
        <a:ea typeface="+mn-ea"/>
        <a:cs typeface="+mn-cs"/>
      </a:defRPr>
    </a:lvl7pPr>
    <a:lvl8pPr marL="8062571" algn="l" defTabSz="2303593" rtl="0" eaLnBrk="1" latinLnBrk="0" hangingPunct="1">
      <a:defRPr sz="3024" kern="1200">
        <a:solidFill>
          <a:schemeClr val="tx1"/>
        </a:solidFill>
        <a:latin typeface="+mn-lt"/>
        <a:ea typeface="+mn-ea"/>
        <a:cs typeface="+mn-cs"/>
      </a:defRPr>
    </a:lvl8pPr>
    <a:lvl9pPr marL="9214369" algn="l" defTabSz="2303593" rtl="0" eaLnBrk="1" latinLnBrk="0" hangingPunct="1">
      <a:defRPr sz="302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0016" y="8946805"/>
            <a:ext cx="12240181" cy="6173425"/>
          </a:xfrm>
        </p:spPr>
        <p:txBody>
          <a:bodyPr/>
          <a:lstStyle/>
          <a:p>
            <a:r>
              <a:rPr lang="en-US"/>
              <a:t>Click to edit Master title style</a:t>
            </a:r>
          </a:p>
        </p:txBody>
      </p:sp>
      <p:sp>
        <p:nvSpPr>
          <p:cNvPr id="3" name="Subtitle 2"/>
          <p:cNvSpPr>
            <a:spLocks noGrp="1"/>
          </p:cNvSpPr>
          <p:nvPr>
            <p:ph type="subTitle" idx="1"/>
          </p:nvPr>
        </p:nvSpPr>
        <p:spPr>
          <a:xfrm>
            <a:off x="2160032" y="16320241"/>
            <a:ext cx="10080149" cy="7360109"/>
          </a:xfrm>
        </p:spPr>
        <p:txBody>
          <a:bodyPr/>
          <a:lstStyle>
            <a:lvl1pPr marL="0" indent="0" algn="ctr">
              <a:buNone/>
              <a:defRPr>
                <a:solidFill>
                  <a:schemeClr val="tx1">
                    <a:tint val="75000"/>
                  </a:schemeClr>
                </a:solidFill>
              </a:defRPr>
            </a:lvl1pPr>
            <a:lvl2pPr marL="457199" indent="0" algn="ctr">
              <a:buNone/>
              <a:defRPr>
                <a:solidFill>
                  <a:schemeClr val="tx1">
                    <a:tint val="75000"/>
                  </a:schemeClr>
                </a:solidFill>
              </a:defRPr>
            </a:lvl2pPr>
            <a:lvl3pPr marL="914398" indent="0" algn="ctr">
              <a:buNone/>
              <a:defRPr>
                <a:solidFill>
                  <a:schemeClr val="tx1">
                    <a:tint val="75000"/>
                  </a:schemeClr>
                </a:solidFill>
              </a:defRPr>
            </a:lvl3pPr>
            <a:lvl4pPr marL="1371597" indent="0" algn="ctr">
              <a:buNone/>
              <a:defRPr>
                <a:solidFill>
                  <a:schemeClr val="tx1">
                    <a:tint val="75000"/>
                  </a:schemeClr>
                </a:solidFill>
              </a:defRPr>
            </a:lvl4pPr>
            <a:lvl5pPr marL="1828796" indent="0" algn="ctr">
              <a:buNone/>
              <a:defRPr>
                <a:solidFill>
                  <a:schemeClr val="tx1">
                    <a:tint val="75000"/>
                  </a:schemeClr>
                </a:solidFill>
              </a:defRPr>
            </a:lvl5pPr>
            <a:lvl6pPr marL="2285996" indent="0" algn="ctr">
              <a:buNone/>
              <a:defRPr>
                <a:solidFill>
                  <a:schemeClr val="tx1">
                    <a:tint val="75000"/>
                  </a:schemeClr>
                </a:solidFill>
              </a:defRPr>
            </a:lvl6pPr>
            <a:lvl7pPr marL="2743194" indent="0" algn="ctr">
              <a:buNone/>
              <a:defRPr>
                <a:solidFill>
                  <a:schemeClr val="tx1">
                    <a:tint val="75000"/>
                  </a:schemeClr>
                </a:solidFill>
              </a:defRPr>
            </a:lvl7pPr>
            <a:lvl8pPr marL="3200394" indent="0" algn="ctr">
              <a:buNone/>
              <a:defRPr>
                <a:solidFill>
                  <a:schemeClr val="tx1">
                    <a:tint val="75000"/>
                  </a:schemeClr>
                </a:solidFill>
              </a:defRPr>
            </a:lvl8pPr>
            <a:lvl9pPr marL="36575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40154" y="1153359"/>
            <a:ext cx="3240048" cy="2457369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0011" y="1153359"/>
            <a:ext cx="9480140" cy="245736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517" y="18506942"/>
            <a:ext cx="12240181" cy="572008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37517" y="12206855"/>
            <a:ext cx="12240181" cy="6300091"/>
          </a:xfrm>
        </p:spPr>
        <p:txBody>
          <a:bodyPr anchor="b"/>
          <a:lstStyle>
            <a:lvl1pPr marL="0" indent="0">
              <a:buNone/>
              <a:defRPr sz="2000">
                <a:solidFill>
                  <a:schemeClr val="tx1">
                    <a:tint val="75000"/>
                  </a:schemeClr>
                </a:solidFill>
              </a:defRPr>
            </a:lvl1pPr>
            <a:lvl2pPr marL="457199" indent="0">
              <a:buNone/>
              <a:defRPr sz="1800">
                <a:solidFill>
                  <a:schemeClr val="tx1">
                    <a:tint val="75000"/>
                  </a:schemeClr>
                </a:solidFill>
              </a:defRPr>
            </a:lvl2pPr>
            <a:lvl3pPr marL="914398" indent="0">
              <a:buNone/>
              <a:defRPr sz="1600">
                <a:solidFill>
                  <a:schemeClr val="tx1">
                    <a:tint val="75000"/>
                  </a:schemeClr>
                </a:solidFill>
              </a:defRPr>
            </a:lvl3pPr>
            <a:lvl4pPr marL="1371597" indent="0">
              <a:buNone/>
              <a:defRPr sz="1400">
                <a:solidFill>
                  <a:schemeClr val="tx1">
                    <a:tint val="75000"/>
                  </a:schemeClr>
                </a:solidFill>
              </a:defRPr>
            </a:lvl4pPr>
            <a:lvl5pPr marL="1828796" indent="0">
              <a:buNone/>
              <a:defRPr sz="1400">
                <a:solidFill>
                  <a:schemeClr val="tx1">
                    <a:tint val="75000"/>
                  </a:schemeClr>
                </a:solidFill>
              </a:defRPr>
            </a:lvl5pPr>
            <a:lvl6pPr marL="2285996" indent="0">
              <a:buNone/>
              <a:defRPr sz="1400">
                <a:solidFill>
                  <a:schemeClr val="tx1">
                    <a:tint val="75000"/>
                  </a:schemeClr>
                </a:solidFill>
              </a:defRPr>
            </a:lvl6pPr>
            <a:lvl7pPr marL="2743194" indent="0">
              <a:buNone/>
              <a:defRPr sz="1400">
                <a:solidFill>
                  <a:schemeClr val="tx1">
                    <a:tint val="75000"/>
                  </a:schemeClr>
                </a:solidFill>
              </a:defRPr>
            </a:lvl7pPr>
            <a:lvl8pPr marL="3200394" indent="0">
              <a:buNone/>
              <a:defRPr sz="1400">
                <a:solidFill>
                  <a:schemeClr val="tx1">
                    <a:tint val="75000"/>
                  </a:schemeClr>
                </a:solidFill>
              </a:defRPr>
            </a:lvl8pPr>
            <a:lvl9pPr marL="365759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011" y="6720106"/>
            <a:ext cx="6360094" cy="19006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20108" y="6720106"/>
            <a:ext cx="6360094" cy="190069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20010" y="6446764"/>
            <a:ext cx="6362595" cy="2686704"/>
          </a:xfrm>
        </p:spPr>
        <p:txBody>
          <a:bodyPr anchor="b"/>
          <a:lstStyle>
            <a:lvl1pPr marL="0" indent="0">
              <a:buNone/>
              <a:defRPr sz="2400" b="1"/>
            </a:lvl1pPr>
            <a:lvl2pPr marL="457199" indent="0">
              <a:buNone/>
              <a:defRPr sz="2000" b="1"/>
            </a:lvl2pPr>
            <a:lvl3pPr marL="914398" indent="0">
              <a:buNone/>
              <a:defRPr sz="1800" b="1"/>
            </a:lvl3pPr>
            <a:lvl4pPr marL="1371597" indent="0">
              <a:buNone/>
              <a:defRPr sz="1600" b="1"/>
            </a:lvl4pPr>
            <a:lvl5pPr marL="1828796" indent="0">
              <a:buNone/>
              <a:defRPr sz="1600" b="1"/>
            </a:lvl5pPr>
            <a:lvl6pPr marL="2285996" indent="0">
              <a:buNone/>
              <a:defRPr sz="1600" b="1"/>
            </a:lvl6pPr>
            <a:lvl7pPr marL="2743194" indent="0">
              <a:buNone/>
              <a:defRPr sz="1600" b="1"/>
            </a:lvl7pPr>
            <a:lvl8pPr marL="3200394" indent="0">
              <a:buNone/>
              <a:defRPr sz="1600" b="1"/>
            </a:lvl8pPr>
            <a:lvl9pPr marL="3657592"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10" y="9133468"/>
            <a:ext cx="6362595" cy="165935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315110" y="6446764"/>
            <a:ext cx="6365094" cy="2686704"/>
          </a:xfrm>
        </p:spPr>
        <p:txBody>
          <a:bodyPr anchor="b"/>
          <a:lstStyle>
            <a:lvl1pPr marL="0" indent="0">
              <a:buNone/>
              <a:defRPr sz="2400" b="1"/>
            </a:lvl1pPr>
            <a:lvl2pPr marL="457199" indent="0">
              <a:buNone/>
              <a:defRPr sz="2000" b="1"/>
            </a:lvl2pPr>
            <a:lvl3pPr marL="914398" indent="0">
              <a:buNone/>
              <a:defRPr sz="1800" b="1"/>
            </a:lvl3pPr>
            <a:lvl4pPr marL="1371597" indent="0">
              <a:buNone/>
              <a:defRPr sz="1600" b="1"/>
            </a:lvl4pPr>
            <a:lvl5pPr marL="1828796" indent="0">
              <a:buNone/>
              <a:defRPr sz="1600" b="1"/>
            </a:lvl5pPr>
            <a:lvl6pPr marL="2285996" indent="0">
              <a:buNone/>
              <a:defRPr sz="1600" b="1"/>
            </a:lvl6pPr>
            <a:lvl7pPr marL="2743194" indent="0">
              <a:buNone/>
              <a:defRPr sz="1600" b="1"/>
            </a:lvl7pPr>
            <a:lvl8pPr marL="3200394" indent="0">
              <a:buNone/>
              <a:defRPr sz="1600" b="1"/>
            </a:lvl8pPr>
            <a:lvl9pPr marL="365759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315110" y="9133468"/>
            <a:ext cx="6365094" cy="165935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13" y="1146684"/>
            <a:ext cx="4737571" cy="488007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630083" y="1146690"/>
            <a:ext cx="8050119" cy="245803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0013" y="6026762"/>
            <a:ext cx="4737571" cy="19700293"/>
          </a:xfrm>
        </p:spPr>
        <p:txBody>
          <a:bodyPr/>
          <a:lstStyle>
            <a:lvl1pPr marL="0" indent="0">
              <a:buNone/>
              <a:defRPr sz="1400"/>
            </a:lvl1pPr>
            <a:lvl2pPr marL="457199" indent="0">
              <a:buNone/>
              <a:defRPr sz="1200"/>
            </a:lvl2pPr>
            <a:lvl3pPr marL="914398" indent="0">
              <a:buNone/>
              <a:defRPr sz="1000"/>
            </a:lvl3pPr>
            <a:lvl4pPr marL="1371597" indent="0">
              <a:buNone/>
              <a:defRPr sz="900"/>
            </a:lvl4pPr>
            <a:lvl5pPr marL="1828796" indent="0">
              <a:buNone/>
              <a:defRPr sz="900"/>
            </a:lvl5pPr>
            <a:lvl6pPr marL="2285996" indent="0">
              <a:buNone/>
              <a:defRPr sz="900"/>
            </a:lvl6pPr>
            <a:lvl7pPr marL="2743194" indent="0">
              <a:buNone/>
              <a:defRPr sz="900"/>
            </a:lvl7pPr>
            <a:lvl8pPr marL="3200394" indent="0">
              <a:buNone/>
              <a:defRPr sz="900"/>
            </a:lvl8pPr>
            <a:lvl9pPr marL="365759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2542" y="20160298"/>
            <a:ext cx="8640128" cy="23800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822542" y="2573371"/>
            <a:ext cx="8640128" cy="17280255"/>
          </a:xfrm>
        </p:spPr>
        <p:txBody>
          <a:bodyPr/>
          <a:lstStyle>
            <a:lvl1pPr marL="0" indent="0">
              <a:buNone/>
              <a:defRPr sz="3200"/>
            </a:lvl1pPr>
            <a:lvl2pPr marL="457199" indent="0">
              <a:buNone/>
              <a:defRPr sz="2800"/>
            </a:lvl2pPr>
            <a:lvl3pPr marL="914398" indent="0">
              <a:buNone/>
              <a:defRPr sz="2400"/>
            </a:lvl3pPr>
            <a:lvl4pPr marL="1371597" indent="0">
              <a:buNone/>
              <a:defRPr sz="2000"/>
            </a:lvl4pPr>
            <a:lvl5pPr marL="1828796" indent="0">
              <a:buNone/>
              <a:defRPr sz="2000"/>
            </a:lvl5pPr>
            <a:lvl6pPr marL="2285996" indent="0">
              <a:buNone/>
              <a:defRPr sz="2000"/>
            </a:lvl6pPr>
            <a:lvl7pPr marL="2743194" indent="0">
              <a:buNone/>
              <a:defRPr sz="2000"/>
            </a:lvl7pPr>
            <a:lvl8pPr marL="3200394" indent="0">
              <a:buNone/>
              <a:defRPr sz="2000"/>
            </a:lvl8pPr>
            <a:lvl9pPr marL="3657592" indent="0">
              <a:buNone/>
              <a:defRPr sz="2000"/>
            </a:lvl9pPr>
          </a:lstStyle>
          <a:p>
            <a:endParaRPr lang="en-US"/>
          </a:p>
        </p:txBody>
      </p:sp>
      <p:sp>
        <p:nvSpPr>
          <p:cNvPr id="4" name="Text Placeholder 3"/>
          <p:cNvSpPr>
            <a:spLocks noGrp="1"/>
          </p:cNvSpPr>
          <p:nvPr>
            <p:ph type="body" sz="half" idx="2"/>
          </p:nvPr>
        </p:nvSpPr>
        <p:spPr>
          <a:xfrm>
            <a:off x="2822542" y="22540335"/>
            <a:ext cx="8640128" cy="3380048"/>
          </a:xfrm>
        </p:spPr>
        <p:txBody>
          <a:bodyPr/>
          <a:lstStyle>
            <a:lvl1pPr marL="0" indent="0">
              <a:buNone/>
              <a:defRPr sz="1400"/>
            </a:lvl1pPr>
            <a:lvl2pPr marL="457199" indent="0">
              <a:buNone/>
              <a:defRPr sz="1200"/>
            </a:lvl2pPr>
            <a:lvl3pPr marL="914398" indent="0">
              <a:buNone/>
              <a:defRPr sz="1000"/>
            </a:lvl3pPr>
            <a:lvl4pPr marL="1371597" indent="0">
              <a:buNone/>
              <a:defRPr sz="900"/>
            </a:lvl4pPr>
            <a:lvl5pPr marL="1828796" indent="0">
              <a:buNone/>
              <a:defRPr sz="900"/>
            </a:lvl5pPr>
            <a:lvl6pPr marL="2285996" indent="0">
              <a:buNone/>
              <a:defRPr sz="900"/>
            </a:lvl6pPr>
            <a:lvl7pPr marL="2743194" indent="0">
              <a:buNone/>
              <a:defRPr sz="900"/>
            </a:lvl7pPr>
            <a:lvl8pPr marL="3200394" indent="0">
              <a:buNone/>
              <a:defRPr sz="900"/>
            </a:lvl8pPr>
            <a:lvl9pPr marL="365759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11" y="1153352"/>
            <a:ext cx="12960191" cy="48000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20011" y="6720106"/>
            <a:ext cx="12960191" cy="190069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010" y="26693734"/>
            <a:ext cx="3360050" cy="153335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7/25/2025</a:t>
            </a:fld>
            <a:endParaRPr lang="en-US"/>
          </a:p>
        </p:txBody>
      </p:sp>
      <p:sp>
        <p:nvSpPr>
          <p:cNvPr id="5" name="Footer Placeholder 4"/>
          <p:cNvSpPr>
            <a:spLocks noGrp="1"/>
          </p:cNvSpPr>
          <p:nvPr>
            <p:ph type="ftr" sz="quarter" idx="3"/>
          </p:nvPr>
        </p:nvSpPr>
        <p:spPr>
          <a:xfrm>
            <a:off x="4920073" y="26693734"/>
            <a:ext cx="4560067" cy="153335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20152" y="26693734"/>
            <a:ext cx="3360050" cy="153335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98" rtl="0" eaLnBrk="1" latinLnBrk="0" hangingPunct="1">
        <a:spcBef>
          <a:spcPct val="0"/>
        </a:spcBef>
        <a:buNone/>
        <a:defRPr sz="4400" kern="1200">
          <a:solidFill>
            <a:schemeClr val="tx1"/>
          </a:solidFill>
          <a:latin typeface="+mj-lt"/>
          <a:ea typeface="+mj-ea"/>
          <a:cs typeface="+mj-cs"/>
        </a:defRPr>
      </a:lvl1pPr>
    </p:titleStyle>
    <p:bodyStyle>
      <a:lvl1pPr marL="342899" indent="-342899" algn="l" defTabSz="91439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9" indent="-285749" algn="l" defTabSz="91439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7" indent="-228599" algn="l" defTabSz="91439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97" indent="-228599" algn="l" defTabSz="91439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96" indent="-228599" algn="l" defTabSz="91439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95" indent="-228599" algn="l" defTabSz="9143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94" indent="-228599" algn="l" defTabSz="9143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93" indent="-228599" algn="l" defTabSz="9143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92" indent="-228599" algn="l" defTabSz="9143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8" rtl="0" eaLnBrk="1" latinLnBrk="0" hangingPunct="1">
        <a:defRPr sz="1800" kern="1200">
          <a:solidFill>
            <a:schemeClr val="tx1"/>
          </a:solidFill>
          <a:latin typeface="+mn-lt"/>
          <a:ea typeface="+mn-ea"/>
          <a:cs typeface="+mn-cs"/>
        </a:defRPr>
      </a:lvl1pPr>
      <a:lvl2pPr marL="457199" algn="l" defTabSz="914398" rtl="0" eaLnBrk="1" latinLnBrk="0" hangingPunct="1">
        <a:defRPr sz="1800" kern="1200">
          <a:solidFill>
            <a:schemeClr val="tx1"/>
          </a:solidFill>
          <a:latin typeface="+mn-lt"/>
          <a:ea typeface="+mn-ea"/>
          <a:cs typeface="+mn-cs"/>
        </a:defRPr>
      </a:lvl2pPr>
      <a:lvl3pPr marL="914398" algn="l" defTabSz="914398" rtl="0" eaLnBrk="1" latinLnBrk="0" hangingPunct="1">
        <a:defRPr sz="1800" kern="1200">
          <a:solidFill>
            <a:schemeClr val="tx1"/>
          </a:solidFill>
          <a:latin typeface="+mn-lt"/>
          <a:ea typeface="+mn-ea"/>
          <a:cs typeface="+mn-cs"/>
        </a:defRPr>
      </a:lvl3pPr>
      <a:lvl4pPr marL="1371597" algn="l" defTabSz="914398" rtl="0" eaLnBrk="1" latinLnBrk="0" hangingPunct="1">
        <a:defRPr sz="1800" kern="1200">
          <a:solidFill>
            <a:schemeClr val="tx1"/>
          </a:solidFill>
          <a:latin typeface="+mn-lt"/>
          <a:ea typeface="+mn-ea"/>
          <a:cs typeface="+mn-cs"/>
        </a:defRPr>
      </a:lvl4pPr>
      <a:lvl5pPr marL="1828796" algn="l" defTabSz="914398" rtl="0" eaLnBrk="1" latinLnBrk="0" hangingPunct="1">
        <a:defRPr sz="1800" kern="1200">
          <a:solidFill>
            <a:schemeClr val="tx1"/>
          </a:solidFill>
          <a:latin typeface="+mn-lt"/>
          <a:ea typeface="+mn-ea"/>
          <a:cs typeface="+mn-cs"/>
        </a:defRPr>
      </a:lvl5pPr>
      <a:lvl6pPr marL="2285996" algn="l" defTabSz="914398" rtl="0" eaLnBrk="1" latinLnBrk="0" hangingPunct="1">
        <a:defRPr sz="1800" kern="1200">
          <a:solidFill>
            <a:schemeClr val="tx1"/>
          </a:solidFill>
          <a:latin typeface="+mn-lt"/>
          <a:ea typeface="+mn-ea"/>
          <a:cs typeface="+mn-cs"/>
        </a:defRPr>
      </a:lvl6pPr>
      <a:lvl7pPr marL="2743194" algn="l" defTabSz="914398" rtl="0" eaLnBrk="1" latinLnBrk="0" hangingPunct="1">
        <a:defRPr sz="1800" kern="1200">
          <a:solidFill>
            <a:schemeClr val="tx1"/>
          </a:solidFill>
          <a:latin typeface="+mn-lt"/>
          <a:ea typeface="+mn-ea"/>
          <a:cs typeface="+mn-cs"/>
        </a:defRPr>
      </a:lvl7pPr>
      <a:lvl8pPr marL="3200394" algn="l" defTabSz="914398" rtl="0" eaLnBrk="1" latinLnBrk="0" hangingPunct="1">
        <a:defRPr sz="1800" kern="1200">
          <a:solidFill>
            <a:schemeClr val="tx1"/>
          </a:solidFill>
          <a:latin typeface="+mn-lt"/>
          <a:ea typeface="+mn-ea"/>
          <a:cs typeface="+mn-cs"/>
        </a:defRPr>
      </a:lvl8pPr>
      <a:lvl9pPr marL="3657592" algn="l" defTabSz="9143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oremipsum.com/"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0" name="Group 2">
            <a:extLst>
              <a:ext uri="{FF2B5EF4-FFF2-40B4-BE49-F238E27FC236}">
                <a16:creationId xmlns:a16="http://schemas.microsoft.com/office/drawing/2014/main" id="{875C0569-FF08-5B1F-CC52-3CB403AEB9ED}"/>
              </a:ext>
            </a:extLst>
          </p:cNvPr>
          <p:cNvGrpSpPr/>
          <p:nvPr/>
        </p:nvGrpSpPr>
        <p:grpSpPr>
          <a:xfrm>
            <a:off x="1217612" y="9707198"/>
            <a:ext cx="12541448" cy="11593827"/>
            <a:chOff x="0" y="0"/>
            <a:chExt cx="812800" cy="1816902"/>
          </a:xfrm>
          <a:solidFill>
            <a:srgbClr val="BDDCDE"/>
          </a:solidFill>
        </p:grpSpPr>
        <p:sp>
          <p:nvSpPr>
            <p:cNvPr id="221" name="Freeform 3">
              <a:extLst>
                <a:ext uri="{FF2B5EF4-FFF2-40B4-BE49-F238E27FC236}">
                  <a16:creationId xmlns:a16="http://schemas.microsoft.com/office/drawing/2014/main" id="{6D837984-E966-86EC-B4EE-43BC028B1EEC}"/>
                </a:ext>
              </a:extLst>
            </p:cNvPr>
            <p:cNvSpPr/>
            <p:nvPr/>
          </p:nvSpPr>
          <p:spPr>
            <a:xfrm>
              <a:off x="0" y="0"/>
              <a:ext cx="812800" cy="1816902"/>
            </a:xfrm>
            <a:custGeom>
              <a:avLst/>
              <a:gdLst/>
              <a:ahLst/>
              <a:cxnLst/>
              <a:rect l="l" t="t" r="r" b="b"/>
              <a:pathLst>
                <a:path w="812800" h="1816902">
                  <a:moveTo>
                    <a:pt x="17434" y="0"/>
                  </a:moveTo>
                  <a:lnTo>
                    <a:pt x="795366" y="0"/>
                  </a:lnTo>
                  <a:cubicBezTo>
                    <a:pt x="799990" y="0"/>
                    <a:pt x="804424" y="1837"/>
                    <a:pt x="807694" y="5106"/>
                  </a:cubicBezTo>
                  <a:cubicBezTo>
                    <a:pt x="810963" y="8376"/>
                    <a:pt x="812800" y="12810"/>
                    <a:pt x="812800" y="17434"/>
                  </a:cubicBezTo>
                  <a:lnTo>
                    <a:pt x="812800" y="1799467"/>
                  </a:lnTo>
                  <a:cubicBezTo>
                    <a:pt x="812800" y="1804091"/>
                    <a:pt x="810963" y="1808526"/>
                    <a:pt x="807694" y="1811795"/>
                  </a:cubicBezTo>
                  <a:cubicBezTo>
                    <a:pt x="804424" y="1815065"/>
                    <a:pt x="799990" y="1816902"/>
                    <a:pt x="795366" y="1816902"/>
                  </a:cubicBezTo>
                  <a:lnTo>
                    <a:pt x="17434" y="1816902"/>
                  </a:lnTo>
                  <a:cubicBezTo>
                    <a:pt x="12810" y="1816902"/>
                    <a:pt x="8376" y="1815065"/>
                    <a:pt x="5106" y="1811795"/>
                  </a:cubicBezTo>
                  <a:cubicBezTo>
                    <a:pt x="1837" y="1808526"/>
                    <a:pt x="0" y="1804091"/>
                    <a:pt x="0" y="1799467"/>
                  </a:cubicBezTo>
                  <a:lnTo>
                    <a:pt x="0" y="17434"/>
                  </a:lnTo>
                  <a:cubicBezTo>
                    <a:pt x="0" y="12810"/>
                    <a:pt x="1837" y="8376"/>
                    <a:pt x="5106" y="5106"/>
                  </a:cubicBezTo>
                  <a:cubicBezTo>
                    <a:pt x="8376" y="1837"/>
                    <a:pt x="12810" y="0"/>
                    <a:pt x="17434" y="0"/>
                  </a:cubicBezTo>
                  <a:close/>
                </a:path>
              </a:pathLst>
            </a:custGeom>
            <a:grpFill/>
            <a:ln cap="sq">
              <a:noFill/>
              <a:prstDash val="solid"/>
              <a:miter/>
            </a:ln>
          </p:spPr>
          <p:txBody>
            <a:bodyPr/>
            <a:lstStyle/>
            <a:p>
              <a:endParaRPr lang="pt-BR"/>
            </a:p>
          </p:txBody>
        </p:sp>
        <p:sp>
          <p:nvSpPr>
            <p:cNvPr id="222" name="TextBox 4">
              <a:extLst>
                <a:ext uri="{FF2B5EF4-FFF2-40B4-BE49-F238E27FC236}">
                  <a16:creationId xmlns:a16="http://schemas.microsoft.com/office/drawing/2014/main" id="{B161E468-A60F-410B-CDC3-0E9BA97EAF4B}"/>
                </a:ext>
              </a:extLst>
            </p:cNvPr>
            <p:cNvSpPr txBox="1"/>
            <p:nvPr/>
          </p:nvSpPr>
          <p:spPr>
            <a:xfrm>
              <a:off x="0" y="0"/>
              <a:ext cx="812800" cy="1816902"/>
            </a:xfrm>
            <a:prstGeom prst="rect">
              <a:avLst/>
            </a:prstGeom>
            <a:grpFill/>
          </p:spPr>
          <p:txBody>
            <a:bodyPr lIns="12083" tIns="12083" rIns="12083" bIns="12083" rtlCol="0" anchor="ctr"/>
            <a:lstStyle/>
            <a:p>
              <a:pPr algn="ctr">
                <a:lnSpc>
                  <a:spcPts val="1267"/>
                </a:lnSpc>
              </a:pPr>
              <a:endParaRPr/>
            </a:p>
          </p:txBody>
        </p:sp>
      </p:grpSp>
      <p:grpSp>
        <p:nvGrpSpPr>
          <p:cNvPr id="2" name="Group 2"/>
          <p:cNvGrpSpPr/>
          <p:nvPr/>
        </p:nvGrpSpPr>
        <p:grpSpPr>
          <a:xfrm>
            <a:off x="15085482" y="9707199"/>
            <a:ext cx="12541448" cy="30062460"/>
            <a:chOff x="0" y="0"/>
            <a:chExt cx="812800" cy="1816902"/>
          </a:xfrm>
        </p:grpSpPr>
        <p:sp>
          <p:nvSpPr>
            <p:cNvPr id="3" name="Freeform 3"/>
            <p:cNvSpPr/>
            <p:nvPr/>
          </p:nvSpPr>
          <p:spPr>
            <a:xfrm>
              <a:off x="0" y="0"/>
              <a:ext cx="812800" cy="1816902"/>
            </a:xfrm>
            <a:custGeom>
              <a:avLst/>
              <a:gdLst/>
              <a:ahLst/>
              <a:cxnLst/>
              <a:rect l="l" t="t" r="r" b="b"/>
              <a:pathLst>
                <a:path w="812800" h="1816902">
                  <a:moveTo>
                    <a:pt x="17434" y="0"/>
                  </a:moveTo>
                  <a:lnTo>
                    <a:pt x="795366" y="0"/>
                  </a:lnTo>
                  <a:cubicBezTo>
                    <a:pt x="799990" y="0"/>
                    <a:pt x="804424" y="1837"/>
                    <a:pt x="807694" y="5106"/>
                  </a:cubicBezTo>
                  <a:cubicBezTo>
                    <a:pt x="810963" y="8376"/>
                    <a:pt x="812800" y="12810"/>
                    <a:pt x="812800" y="17434"/>
                  </a:cubicBezTo>
                  <a:lnTo>
                    <a:pt x="812800" y="1799467"/>
                  </a:lnTo>
                  <a:cubicBezTo>
                    <a:pt x="812800" y="1804091"/>
                    <a:pt x="810963" y="1808526"/>
                    <a:pt x="807694" y="1811795"/>
                  </a:cubicBezTo>
                  <a:cubicBezTo>
                    <a:pt x="804424" y="1815065"/>
                    <a:pt x="799990" y="1816902"/>
                    <a:pt x="795366" y="1816902"/>
                  </a:cubicBezTo>
                  <a:lnTo>
                    <a:pt x="17434" y="1816902"/>
                  </a:lnTo>
                  <a:cubicBezTo>
                    <a:pt x="12810" y="1816902"/>
                    <a:pt x="8376" y="1815065"/>
                    <a:pt x="5106" y="1811795"/>
                  </a:cubicBezTo>
                  <a:cubicBezTo>
                    <a:pt x="1837" y="1808526"/>
                    <a:pt x="0" y="1804091"/>
                    <a:pt x="0" y="1799467"/>
                  </a:cubicBezTo>
                  <a:lnTo>
                    <a:pt x="0" y="17434"/>
                  </a:lnTo>
                  <a:cubicBezTo>
                    <a:pt x="0" y="12810"/>
                    <a:pt x="1837" y="8376"/>
                    <a:pt x="5106" y="5106"/>
                  </a:cubicBezTo>
                  <a:cubicBezTo>
                    <a:pt x="8376" y="1837"/>
                    <a:pt x="12810" y="0"/>
                    <a:pt x="17434" y="0"/>
                  </a:cubicBezTo>
                  <a:close/>
                </a:path>
              </a:pathLst>
            </a:custGeom>
            <a:solidFill>
              <a:srgbClr val="E8515B"/>
            </a:solidFill>
            <a:ln cap="sq">
              <a:noFill/>
              <a:prstDash val="solid"/>
              <a:miter/>
            </a:ln>
          </p:spPr>
          <p:txBody>
            <a:bodyPr/>
            <a:lstStyle/>
            <a:p>
              <a:endParaRPr lang="pt-BR"/>
            </a:p>
          </p:txBody>
        </p:sp>
        <p:sp>
          <p:nvSpPr>
            <p:cNvPr id="4" name="TextBox 4"/>
            <p:cNvSpPr txBox="1"/>
            <p:nvPr/>
          </p:nvSpPr>
          <p:spPr>
            <a:xfrm>
              <a:off x="0" y="0"/>
              <a:ext cx="812800" cy="1816902"/>
            </a:xfrm>
            <a:prstGeom prst="rect">
              <a:avLst/>
            </a:prstGeom>
          </p:spPr>
          <p:txBody>
            <a:bodyPr lIns="12083" tIns="12083" rIns="12083" bIns="12083" rtlCol="0" anchor="ctr"/>
            <a:lstStyle/>
            <a:p>
              <a:pPr algn="ctr">
                <a:lnSpc>
                  <a:spcPts val="1267"/>
                </a:lnSpc>
              </a:pPr>
              <a:endParaRPr/>
            </a:p>
          </p:txBody>
        </p:sp>
      </p:grpSp>
      <p:grpSp>
        <p:nvGrpSpPr>
          <p:cNvPr id="32" name="Group 32"/>
          <p:cNvGrpSpPr/>
          <p:nvPr/>
        </p:nvGrpSpPr>
        <p:grpSpPr>
          <a:xfrm>
            <a:off x="9196869" y="22910191"/>
            <a:ext cx="2763160" cy="283810"/>
            <a:chOff x="0" y="-28575"/>
            <a:chExt cx="3684214" cy="378413"/>
          </a:xfrm>
        </p:grpSpPr>
        <p:sp>
          <p:nvSpPr>
            <p:cNvPr id="34" name="TextBox 34"/>
            <p:cNvSpPr txBox="1"/>
            <p:nvPr/>
          </p:nvSpPr>
          <p:spPr>
            <a:xfrm>
              <a:off x="7496" y="-28575"/>
              <a:ext cx="3676718" cy="318569"/>
            </a:xfrm>
            <a:prstGeom prst="rect">
              <a:avLst/>
            </a:prstGeom>
          </p:spPr>
          <p:txBody>
            <a:bodyPr lIns="0" tIns="0" rIns="0" bIns="0" rtlCol="0" anchor="t">
              <a:spAutoFit/>
            </a:bodyPr>
            <a:lstStyle/>
            <a:p>
              <a:pPr>
                <a:lnSpc>
                  <a:spcPts val="1998"/>
                </a:lnSpc>
              </a:pPr>
              <a:r>
                <a:rPr lang="en-US" sz="1427" spc="228" dirty="0">
                  <a:solidFill>
                    <a:srgbClr val="FFFFFF"/>
                  </a:solidFill>
                  <a:latin typeface="Montserrat" pitchFamily="2" charset="0"/>
                </a:rPr>
                <a:t>SECTION 4</a:t>
              </a:r>
            </a:p>
          </p:txBody>
        </p:sp>
        <p:sp>
          <p:nvSpPr>
            <p:cNvPr id="35" name="AutoShape 35"/>
            <p:cNvSpPr/>
            <p:nvPr/>
          </p:nvSpPr>
          <p:spPr>
            <a:xfrm flipV="1">
              <a:off x="0" y="349838"/>
              <a:ext cx="1829727" cy="0"/>
            </a:xfrm>
            <a:prstGeom prst="line">
              <a:avLst/>
            </a:prstGeom>
            <a:ln w="33229" cap="rnd">
              <a:solidFill>
                <a:srgbClr val="FFFFFF"/>
              </a:solidFill>
              <a:prstDash val="sysDot"/>
              <a:headEnd type="none" w="sm" len="sm"/>
              <a:tailEnd type="none" w="sm" len="sm"/>
            </a:ln>
          </p:spPr>
          <p:txBody>
            <a:bodyPr/>
            <a:lstStyle/>
            <a:p>
              <a:endParaRPr lang="pt-BR"/>
            </a:p>
          </p:txBody>
        </p:sp>
      </p:grpSp>
      <p:sp>
        <p:nvSpPr>
          <p:cNvPr id="30" name="TextBox 30"/>
          <p:cNvSpPr txBox="1"/>
          <p:nvPr/>
        </p:nvSpPr>
        <p:spPr>
          <a:xfrm>
            <a:off x="1260206" y="6424613"/>
            <a:ext cx="12103483" cy="1231106"/>
          </a:xfrm>
          <a:prstGeom prst="rect">
            <a:avLst/>
          </a:prstGeom>
        </p:spPr>
        <p:txBody>
          <a:bodyPr wrap="square" lIns="0" tIns="0" rIns="0" bIns="0" rtlCol="0" anchor="t">
            <a:spAutoFit/>
          </a:bodyPr>
          <a:lstStyle/>
          <a:p>
            <a:r>
              <a:rPr lang="en-US" sz="8000" b="1" spc="138" dirty="0">
                <a:solidFill>
                  <a:srgbClr val="312564"/>
                </a:solidFill>
                <a:latin typeface="Montserrat" pitchFamily="2" charset="0"/>
              </a:rPr>
              <a:t>TITLE OF THE POSTER</a:t>
            </a:r>
          </a:p>
        </p:txBody>
      </p:sp>
      <p:sp>
        <p:nvSpPr>
          <p:cNvPr id="31" name="TextBox 31"/>
          <p:cNvSpPr txBox="1"/>
          <p:nvPr/>
        </p:nvSpPr>
        <p:spPr>
          <a:xfrm>
            <a:off x="1260206" y="7876878"/>
            <a:ext cx="12103483" cy="769441"/>
          </a:xfrm>
          <a:prstGeom prst="rect">
            <a:avLst/>
          </a:prstGeom>
        </p:spPr>
        <p:txBody>
          <a:bodyPr wrap="square" lIns="0" tIns="0" rIns="0" bIns="0" rtlCol="0" anchor="t">
            <a:spAutoFit/>
          </a:bodyPr>
          <a:lstStyle/>
          <a:p>
            <a:r>
              <a:rPr lang="en-US" sz="5000" spc="35" dirty="0">
                <a:solidFill>
                  <a:srgbClr val="E8515B"/>
                </a:solidFill>
                <a:latin typeface="Montserrat Medium" panose="00000600000000000000" pitchFamily="2" charset="0"/>
              </a:rPr>
              <a:t>Authors / Affiliation</a:t>
            </a:r>
          </a:p>
        </p:txBody>
      </p:sp>
      <p:sp>
        <p:nvSpPr>
          <p:cNvPr id="48" name="AutoShape 48"/>
          <p:cNvSpPr>
            <a:spLocks/>
          </p:cNvSpPr>
          <p:nvPr/>
        </p:nvSpPr>
        <p:spPr>
          <a:xfrm>
            <a:off x="1431848" y="9027319"/>
            <a:ext cx="17342041" cy="0"/>
          </a:xfrm>
          <a:prstGeom prst="line">
            <a:avLst/>
          </a:prstGeom>
          <a:ln w="76200" cap="rnd">
            <a:solidFill>
              <a:srgbClr val="E8515B"/>
            </a:solidFill>
            <a:prstDash val="sysDot"/>
            <a:headEnd type="none" w="sm" len="sm"/>
            <a:tailEnd type="none" w="sm" len="sm"/>
          </a:ln>
        </p:spPr>
        <p:txBody>
          <a:bodyPr/>
          <a:lstStyle/>
          <a:p>
            <a:endParaRPr lang="pt-BR" dirty="0"/>
          </a:p>
        </p:txBody>
      </p:sp>
      <p:grpSp>
        <p:nvGrpSpPr>
          <p:cNvPr id="185" name="Group 184">
            <a:extLst>
              <a:ext uri="{FF2B5EF4-FFF2-40B4-BE49-F238E27FC236}">
                <a16:creationId xmlns:a16="http://schemas.microsoft.com/office/drawing/2014/main" id="{447606B0-7F06-6F8A-FA4A-8374E9ACAC44}"/>
              </a:ext>
            </a:extLst>
          </p:cNvPr>
          <p:cNvGrpSpPr/>
          <p:nvPr/>
        </p:nvGrpSpPr>
        <p:grpSpPr>
          <a:xfrm>
            <a:off x="19428075" y="5933652"/>
            <a:ext cx="3459617" cy="3061111"/>
            <a:chOff x="20557988" y="6278174"/>
            <a:chExt cx="3459617" cy="3061111"/>
          </a:xfrm>
        </p:grpSpPr>
        <p:sp>
          <p:nvSpPr>
            <p:cNvPr id="50" name="Freeform 50"/>
            <p:cNvSpPr/>
            <p:nvPr/>
          </p:nvSpPr>
          <p:spPr>
            <a:xfrm>
              <a:off x="20557988" y="6378814"/>
              <a:ext cx="3459617" cy="2960471"/>
            </a:xfrm>
            <a:custGeom>
              <a:avLst/>
              <a:gdLst/>
              <a:ahLst/>
              <a:cxnLst/>
              <a:rect l="l" t="t" r="r" b="b"/>
              <a:pathLst>
                <a:path w="313032" h="280191">
                  <a:moveTo>
                    <a:pt x="88035" y="0"/>
                  </a:moveTo>
                  <a:lnTo>
                    <a:pt x="224997" y="0"/>
                  </a:lnTo>
                  <a:cubicBezTo>
                    <a:pt x="248345" y="0"/>
                    <a:pt x="270737" y="9275"/>
                    <a:pt x="287247" y="25785"/>
                  </a:cubicBezTo>
                  <a:cubicBezTo>
                    <a:pt x="303757" y="42295"/>
                    <a:pt x="313032" y="64687"/>
                    <a:pt x="313032" y="88035"/>
                  </a:cubicBezTo>
                  <a:lnTo>
                    <a:pt x="313032" y="192155"/>
                  </a:lnTo>
                  <a:cubicBezTo>
                    <a:pt x="313032" y="240776"/>
                    <a:pt x="273617" y="280191"/>
                    <a:pt x="224997" y="280191"/>
                  </a:cubicBezTo>
                  <a:lnTo>
                    <a:pt x="88035" y="280191"/>
                  </a:lnTo>
                  <a:cubicBezTo>
                    <a:pt x="39415" y="280191"/>
                    <a:pt x="0" y="240776"/>
                    <a:pt x="0" y="192155"/>
                  </a:cubicBezTo>
                  <a:lnTo>
                    <a:pt x="0" y="88035"/>
                  </a:lnTo>
                  <a:cubicBezTo>
                    <a:pt x="0" y="39415"/>
                    <a:pt x="39415" y="0"/>
                    <a:pt x="88035" y="0"/>
                  </a:cubicBezTo>
                  <a:close/>
                </a:path>
              </a:pathLst>
            </a:custGeom>
            <a:solidFill>
              <a:srgbClr val="000000">
                <a:alpha val="0"/>
              </a:srgbClr>
            </a:solidFill>
            <a:ln w="38100" cap="sq">
              <a:solidFill>
                <a:srgbClr val="000000"/>
              </a:solidFill>
              <a:prstDash val="dash"/>
              <a:miter/>
            </a:ln>
          </p:spPr>
          <p:txBody>
            <a:bodyPr/>
            <a:lstStyle/>
            <a:p>
              <a:endParaRPr lang="pt-BR" dirty="0"/>
            </a:p>
          </p:txBody>
        </p:sp>
        <p:sp>
          <p:nvSpPr>
            <p:cNvPr id="51" name="TextBox 51"/>
            <p:cNvSpPr txBox="1"/>
            <p:nvPr/>
          </p:nvSpPr>
          <p:spPr>
            <a:xfrm>
              <a:off x="20557988" y="6278174"/>
              <a:ext cx="3459617" cy="3061111"/>
            </a:xfrm>
            <a:prstGeom prst="rect">
              <a:avLst/>
            </a:prstGeom>
          </p:spPr>
          <p:txBody>
            <a:bodyPr lIns="12083" tIns="12083" rIns="12083" bIns="12083" rtlCol="0" anchor="ctr"/>
            <a:lstStyle/>
            <a:p>
              <a:pPr algn="ctr"/>
              <a:endParaRPr lang="en-US" sz="3200" spc="3" dirty="0">
                <a:solidFill>
                  <a:srgbClr val="000000"/>
                </a:solidFill>
                <a:latin typeface="Montserrat Medium"/>
              </a:endParaRPr>
            </a:p>
            <a:p>
              <a:pPr algn="ctr"/>
              <a:r>
                <a:rPr lang="en-US" sz="3200" spc="3" dirty="0">
                  <a:solidFill>
                    <a:srgbClr val="000000"/>
                  </a:solidFill>
                  <a:latin typeface="Montserrat Medium"/>
                </a:rPr>
                <a:t>Project’s</a:t>
              </a:r>
            </a:p>
            <a:p>
              <a:pPr algn="ctr"/>
              <a:r>
                <a:rPr lang="en-US" sz="3200" b="1" spc="3" dirty="0">
                  <a:solidFill>
                    <a:srgbClr val="000000"/>
                  </a:solidFill>
                  <a:latin typeface="Montserrat Medium"/>
                </a:rPr>
                <a:t>LOGO</a:t>
              </a:r>
            </a:p>
            <a:p>
              <a:pPr algn="ctr"/>
              <a:r>
                <a:rPr lang="en-US" sz="3200" i="1" spc="3" dirty="0">
                  <a:solidFill>
                    <a:srgbClr val="000000"/>
                  </a:solidFill>
                  <a:latin typeface="Montserrat Medium"/>
                </a:rPr>
                <a:t>(if applicable)</a:t>
              </a:r>
            </a:p>
            <a:p>
              <a:pPr algn="ctr"/>
              <a:endParaRPr lang="en-US" sz="3200" b="1" spc="3" dirty="0">
                <a:solidFill>
                  <a:srgbClr val="000000"/>
                </a:solidFill>
                <a:latin typeface="Montserrat Medium"/>
              </a:endParaRPr>
            </a:p>
          </p:txBody>
        </p:sp>
      </p:grpSp>
      <p:sp>
        <p:nvSpPr>
          <p:cNvPr id="55" name="TextBox 55"/>
          <p:cNvSpPr txBox="1"/>
          <p:nvPr/>
        </p:nvSpPr>
        <p:spPr>
          <a:xfrm>
            <a:off x="994575" y="41183719"/>
            <a:ext cx="3499638" cy="738664"/>
          </a:xfrm>
          <a:prstGeom prst="rect">
            <a:avLst/>
          </a:prstGeom>
        </p:spPr>
        <p:txBody>
          <a:bodyPr wrap="square" lIns="0" tIns="0" rIns="0" bIns="0" rtlCol="0" anchor="t">
            <a:spAutoFit/>
          </a:bodyPr>
          <a:lstStyle/>
          <a:p>
            <a:r>
              <a:rPr lang="en-US" sz="4800" b="1" spc="185" dirty="0">
                <a:solidFill>
                  <a:srgbClr val="312564"/>
                </a:solidFill>
                <a:latin typeface="Montserrat" pitchFamily="2" charset="0"/>
              </a:rPr>
              <a:t>CONTACT</a:t>
            </a:r>
          </a:p>
        </p:txBody>
      </p:sp>
      <p:sp>
        <p:nvSpPr>
          <p:cNvPr id="56" name="TextBox 56"/>
          <p:cNvSpPr txBox="1"/>
          <p:nvPr/>
        </p:nvSpPr>
        <p:spPr>
          <a:xfrm>
            <a:off x="994578" y="42098119"/>
            <a:ext cx="12962805" cy="1261884"/>
          </a:xfrm>
          <a:prstGeom prst="rect">
            <a:avLst/>
          </a:prstGeom>
        </p:spPr>
        <p:txBody>
          <a:bodyPr wrap="square" lIns="0" tIns="0" rIns="0" bIns="0" rtlCol="0" anchor="t">
            <a:spAutoFit/>
          </a:bodyPr>
          <a:lstStyle/>
          <a:p>
            <a:r>
              <a:rPr lang="en-US" sz="2600" b="1" spc="46" dirty="0">
                <a:solidFill>
                  <a:srgbClr val="E8515B"/>
                </a:solidFill>
                <a:latin typeface="Montserrat Medium" panose="00000600000000000000" pitchFamily="2" charset="0"/>
              </a:rPr>
              <a:t>E-mail:</a:t>
            </a:r>
            <a:r>
              <a:rPr lang="en-US" sz="2600" b="1" spc="46" dirty="0">
                <a:solidFill>
                  <a:srgbClr val="312564"/>
                </a:solidFill>
                <a:latin typeface="Montserrat Medium" panose="00000600000000000000" pitchFamily="2" charset="0"/>
              </a:rPr>
              <a:t> </a:t>
            </a:r>
            <a:r>
              <a:rPr lang="en-US" sz="2600" spc="46" dirty="0">
                <a:solidFill>
                  <a:srgbClr val="312564"/>
                </a:solidFill>
                <a:latin typeface="Montserrat Medium" panose="00000600000000000000" pitchFamily="2" charset="0"/>
              </a:rPr>
              <a:t>LoremIpsum@gmail.com  </a:t>
            </a:r>
            <a:r>
              <a:rPr lang="en-US" sz="2600" b="1" spc="46" dirty="0">
                <a:solidFill>
                  <a:srgbClr val="E8515B"/>
                </a:solidFill>
                <a:latin typeface="Montserrat Medium" panose="00000600000000000000" pitchFamily="2" charset="0"/>
              </a:rPr>
              <a:t>/  Website:</a:t>
            </a:r>
            <a:r>
              <a:rPr lang="en-US" sz="2600" spc="46" dirty="0">
                <a:solidFill>
                  <a:srgbClr val="312564"/>
                </a:solidFill>
                <a:latin typeface="Montserrat Medium" panose="00000600000000000000" pitchFamily="2" charset="0"/>
              </a:rPr>
              <a:t> </a:t>
            </a:r>
            <a:r>
              <a:rPr lang="en-US" sz="2600" spc="46" dirty="0">
                <a:solidFill>
                  <a:srgbClr val="312564"/>
                </a:solidFill>
                <a:latin typeface="Montserrat Medium" panose="00000600000000000000" pitchFamily="2" charset="0"/>
                <a:hlinkClick r:id="rId3"/>
              </a:rPr>
              <a:t>www.loremipsum.com</a:t>
            </a:r>
            <a:endParaRPr lang="en-US" sz="2600" spc="46" dirty="0">
              <a:solidFill>
                <a:srgbClr val="312564"/>
              </a:solidFill>
              <a:latin typeface="Montserrat Medium" panose="00000600000000000000" pitchFamily="2" charset="0"/>
            </a:endParaRPr>
          </a:p>
          <a:p>
            <a:r>
              <a:rPr lang="en-US" sz="2600" spc="46" dirty="0">
                <a:solidFill>
                  <a:srgbClr val="312564"/>
                </a:solidFill>
                <a:latin typeface="Montserrat Medium" panose="00000600000000000000" pitchFamily="2" charset="0"/>
              </a:rPr>
              <a:t>                                                                                </a:t>
            </a:r>
            <a:r>
              <a:rPr lang="en-US" sz="2800" i="1" spc="3" dirty="0">
                <a:solidFill>
                  <a:srgbClr val="312564"/>
                </a:solidFill>
                <a:latin typeface="Montserrat Medium"/>
              </a:rPr>
              <a:t>(if applicable)</a:t>
            </a:r>
          </a:p>
          <a:p>
            <a:endParaRPr lang="en-US" sz="2600" spc="46" dirty="0">
              <a:solidFill>
                <a:srgbClr val="312564"/>
              </a:solidFill>
              <a:latin typeface="Montserrat Medium" panose="00000600000000000000" pitchFamily="2" charset="0"/>
            </a:endParaRPr>
          </a:p>
        </p:txBody>
      </p:sp>
      <p:grpSp>
        <p:nvGrpSpPr>
          <p:cNvPr id="186" name="Group 185">
            <a:extLst>
              <a:ext uri="{FF2B5EF4-FFF2-40B4-BE49-F238E27FC236}">
                <a16:creationId xmlns:a16="http://schemas.microsoft.com/office/drawing/2014/main" id="{996705FC-17A2-A60F-17F6-71211B7EB6B8}"/>
              </a:ext>
            </a:extLst>
          </p:cNvPr>
          <p:cNvGrpSpPr/>
          <p:nvPr/>
        </p:nvGrpSpPr>
        <p:grpSpPr>
          <a:xfrm>
            <a:off x="23765087" y="5883742"/>
            <a:ext cx="3459617" cy="3061111"/>
            <a:chOff x="20557988" y="6278174"/>
            <a:chExt cx="3459617" cy="3061111"/>
          </a:xfrm>
        </p:grpSpPr>
        <p:sp>
          <p:nvSpPr>
            <p:cNvPr id="187" name="Freeform 50">
              <a:extLst>
                <a:ext uri="{FF2B5EF4-FFF2-40B4-BE49-F238E27FC236}">
                  <a16:creationId xmlns:a16="http://schemas.microsoft.com/office/drawing/2014/main" id="{DFCB33B7-1A0A-5628-17C4-0F92F960EB74}"/>
                </a:ext>
              </a:extLst>
            </p:cNvPr>
            <p:cNvSpPr/>
            <p:nvPr/>
          </p:nvSpPr>
          <p:spPr>
            <a:xfrm>
              <a:off x="20557988" y="6378814"/>
              <a:ext cx="3459617" cy="2960471"/>
            </a:xfrm>
            <a:custGeom>
              <a:avLst/>
              <a:gdLst/>
              <a:ahLst/>
              <a:cxnLst/>
              <a:rect l="l" t="t" r="r" b="b"/>
              <a:pathLst>
                <a:path w="313032" h="280191">
                  <a:moveTo>
                    <a:pt x="88035" y="0"/>
                  </a:moveTo>
                  <a:lnTo>
                    <a:pt x="224997" y="0"/>
                  </a:lnTo>
                  <a:cubicBezTo>
                    <a:pt x="248345" y="0"/>
                    <a:pt x="270737" y="9275"/>
                    <a:pt x="287247" y="25785"/>
                  </a:cubicBezTo>
                  <a:cubicBezTo>
                    <a:pt x="303757" y="42295"/>
                    <a:pt x="313032" y="64687"/>
                    <a:pt x="313032" y="88035"/>
                  </a:cubicBezTo>
                  <a:lnTo>
                    <a:pt x="313032" y="192155"/>
                  </a:lnTo>
                  <a:cubicBezTo>
                    <a:pt x="313032" y="240776"/>
                    <a:pt x="273617" y="280191"/>
                    <a:pt x="224997" y="280191"/>
                  </a:cubicBezTo>
                  <a:lnTo>
                    <a:pt x="88035" y="280191"/>
                  </a:lnTo>
                  <a:cubicBezTo>
                    <a:pt x="39415" y="280191"/>
                    <a:pt x="0" y="240776"/>
                    <a:pt x="0" y="192155"/>
                  </a:cubicBezTo>
                  <a:lnTo>
                    <a:pt x="0" y="88035"/>
                  </a:lnTo>
                  <a:cubicBezTo>
                    <a:pt x="0" y="39415"/>
                    <a:pt x="39415" y="0"/>
                    <a:pt x="88035" y="0"/>
                  </a:cubicBezTo>
                  <a:close/>
                </a:path>
              </a:pathLst>
            </a:custGeom>
            <a:solidFill>
              <a:srgbClr val="000000">
                <a:alpha val="0"/>
              </a:srgbClr>
            </a:solidFill>
            <a:ln w="38100" cap="sq">
              <a:solidFill>
                <a:srgbClr val="000000"/>
              </a:solidFill>
              <a:prstDash val="dash"/>
              <a:miter/>
            </a:ln>
          </p:spPr>
          <p:txBody>
            <a:bodyPr/>
            <a:lstStyle/>
            <a:p>
              <a:endParaRPr lang="pt-BR" dirty="0"/>
            </a:p>
          </p:txBody>
        </p:sp>
        <p:sp>
          <p:nvSpPr>
            <p:cNvPr id="188" name="TextBox 51">
              <a:extLst>
                <a:ext uri="{FF2B5EF4-FFF2-40B4-BE49-F238E27FC236}">
                  <a16:creationId xmlns:a16="http://schemas.microsoft.com/office/drawing/2014/main" id="{30F13A4E-4893-8BCA-2004-39457C97A1D3}"/>
                </a:ext>
              </a:extLst>
            </p:cNvPr>
            <p:cNvSpPr txBox="1"/>
            <p:nvPr/>
          </p:nvSpPr>
          <p:spPr>
            <a:xfrm>
              <a:off x="20557988" y="6278174"/>
              <a:ext cx="3459617" cy="3061111"/>
            </a:xfrm>
            <a:prstGeom prst="rect">
              <a:avLst/>
            </a:prstGeom>
          </p:spPr>
          <p:txBody>
            <a:bodyPr lIns="12083" tIns="12083" rIns="12083" bIns="12083" rtlCol="0" anchor="ctr"/>
            <a:lstStyle/>
            <a:p>
              <a:pPr algn="ctr"/>
              <a:endParaRPr lang="en-US" sz="3200" spc="3" dirty="0">
                <a:solidFill>
                  <a:srgbClr val="000000"/>
                </a:solidFill>
                <a:latin typeface="Montserrat Medium"/>
              </a:endParaRPr>
            </a:p>
            <a:p>
              <a:pPr algn="ctr"/>
              <a:r>
                <a:rPr lang="en-US" sz="3200" spc="3" dirty="0">
                  <a:solidFill>
                    <a:srgbClr val="000000"/>
                  </a:solidFill>
                  <a:latin typeface="Montserrat Medium"/>
                </a:rPr>
                <a:t>Project’s </a:t>
              </a:r>
            </a:p>
            <a:p>
              <a:pPr algn="ctr"/>
              <a:r>
                <a:rPr lang="en-US" sz="3200" b="1" spc="3" dirty="0">
                  <a:solidFill>
                    <a:srgbClr val="000000"/>
                  </a:solidFill>
                  <a:latin typeface="Montserrat Medium"/>
                </a:rPr>
                <a:t>QR CODE</a:t>
              </a:r>
            </a:p>
            <a:p>
              <a:pPr algn="ctr"/>
              <a:r>
                <a:rPr lang="en-US" sz="3200" i="1" spc="3" dirty="0">
                  <a:solidFill>
                    <a:srgbClr val="000000"/>
                  </a:solidFill>
                  <a:latin typeface="Montserrat Medium"/>
                </a:rPr>
                <a:t>(if applicable)</a:t>
              </a:r>
            </a:p>
            <a:p>
              <a:pPr algn="ctr"/>
              <a:endParaRPr lang="en-US" sz="3200" b="1" spc="3" dirty="0">
                <a:solidFill>
                  <a:srgbClr val="000000"/>
                </a:solidFill>
                <a:latin typeface="Montserrat" pitchFamily="2" charset="0"/>
              </a:endParaRPr>
            </a:p>
          </p:txBody>
        </p:sp>
      </p:grpSp>
      <p:sp>
        <p:nvSpPr>
          <p:cNvPr id="202" name="TextBox 4">
            <a:extLst>
              <a:ext uri="{FF2B5EF4-FFF2-40B4-BE49-F238E27FC236}">
                <a16:creationId xmlns:a16="http://schemas.microsoft.com/office/drawing/2014/main" id="{445AD8FB-534F-0818-924D-01AF23D39803}"/>
              </a:ext>
            </a:extLst>
          </p:cNvPr>
          <p:cNvSpPr txBox="1"/>
          <p:nvPr/>
        </p:nvSpPr>
        <p:spPr>
          <a:xfrm>
            <a:off x="15110818" y="9933510"/>
            <a:ext cx="12111522" cy="29680659"/>
          </a:xfrm>
          <a:prstGeom prst="rect">
            <a:avLst/>
          </a:prstGeom>
        </p:spPr>
        <p:txBody>
          <a:bodyPr lIns="12083" tIns="12083" rIns="12083" bIns="12083" rtlCol="0" anchor="ctr"/>
          <a:lstStyle/>
          <a:p>
            <a:pPr algn="ctr">
              <a:lnSpc>
                <a:spcPts val="1267"/>
              </a:lnSpc>
            </a:pPr>
            <a:endParaRPr/>
          </a:p>
        </p:txBody>
      </p:sp>
      <p:sp>
        <p:nvSpPr>
          <p:cNvPr id="205" name="Rectangle 1">
            <a:extLst>
              <a:ext uri="{FF2B5EF4-FFF2-40B4-BE49-F238E27FC236}">
                <a16:creationId xmlns:a16="http://schemas.microsoft.com/office/drawing/2014/main" id="{FAAD8E73-439D-C869-358F-5A029A2BC513}"/>
              </a:ext>
            </a:extLst>
          </p:cNvPr>
          <p:cNvSpPr>
            <a:spLocks noChangeArrowheads="1"/>
          </p:cNvSpPr>
          <p:nvPr/>
        </p:nvSpPr>
        <p:spPr bwMode="auto">
          <a:xfrm>
            <a:off x="0" y="0"/>
            <a:ext cx="288004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07" name="Picture 206" descr="Abstract green and blue painting">
            <a:extLst>
              <a:ext uri="{FF2B5EF4-FFF2-40B4-BE49-F238E27FC236}">
                <a16:creationId xmlns:a16="http://schemas.microsoft.com/office/drawing/2014/main" id="{47004386-8A1D-39C0-04DD-BCF06F413C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5812" y="32750352"/>
            <a:ext cx="10528961" cy="7019307"/>
          </a:xfrm>
          <a:prstGeom prst="rect">
            <a:avLst/>
          </a:prstGeom>
        </p:spPr>
      </p:pic>
      <p:sp>
        <p:nvSpPr>
          <p:cNvPr id="213" name="TextBox 212">
            <a:extLst>
              <a:ext uri="{FF2B5EF4-FFF2-40B4-BE49-F238E27FC236}">
                <a16:creationId xmlns:a16="http://schemas.microsoft.com/office/drawing/2014/main" id="{3B6BCD83-7785-9D64-4D1A-D048EBF64755}"/>
              </a:ext>
            </a:extLst>
          </p:cNvPr>
          <p:cNvSpPr txBox="1">
            <a:spLocks/>
          </p:cNvSpPr>
          <p:nvPr/>
        </p:nvSpPr>
        <p:spPr>
          <a:xfrm>
            <a:off x="2068684" y="21787783"/>
            <a:ext cx="10761605" cy="10556736"/>
          </a:xfrm>
          <a:prstGeom prst="rect">
            <a:avLst/>
          </a:prstGeom>
          <a:noFill/>
        </p:spPr>
        <p:txBody>
          <a:bodyPr wrap="square" rtlCol="0">
            <a:spAutoFit/>
          </a:bodyPr>
          <a:lstStyle/>
          <a:p>
            <a:r>
              <a:rPr lang="pt-BR" sz="6000" b="1" i="0" dirty="0">
                <a:solidFill>
                  <a:srgbClr val="312564"/>
                </a:solidFill>
                <a:effectLst/>
                <a:latin typeface="Montserrat" panose="00000500000000000000" pitchFamily="2" charset="0"/>
              </a:rPr>
              <a:t>SECTION 2</a:t>
            </a:r>
            <a:br>
              <a:rPr lang="pt-BR" sz="6000" b="1" i="0" dirty="0">
                <a:solidFill>
                  <a:srgbClr val="312564"/>
                </a:solidFill>
                <a:effectLst/>
                <a:latin typeface="Montserrat" panose="00000500000000000000" pitchFamily="2" charset="0"/>
              </a:rPr>
            </a:br>
            <a:endParaRPr lang="pt-BR" sz="3000" b="1" i="0" dirty="0">
              <a:solidFill>
                <a:srgbClr val="312564"/>
              </a:solidFill>
              <a:effectLst/>
              <a:latin typeface="Montserrat" panose="00000500000000000000" pitchFamily="2" charset="0"/>
            </a:endParaRPr>
          </a:p>
          <a:p>
            <a:r>
              <a:rPr lang="pt-BR" sz="3000" b="0" i="0" dirty="0">
                <a:solidFill>
                  <a:srgbClr val="312564"/>
                </a:solidFill>
                <a:effectLst/>
                <a:latin typeface="Montserrat" panose="00000500000000000000" pitchFamily="2"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pt-BR" sz="3000" dirty="0">
              <a:solidFill>
                <a:srgbClr val="312564"/>
              </a:solidFill>
              <a:effectLst/>
              <a:latin typeface="Montserrat" panose="00000500000000000000" pitchFamily="2" charset="0"/>
            </a:endParaRPr>
          </a:p>
          <a:p>
            <a:endParaRPr lang="pt-BR" sz="3200" dirty="0">
              <a:solidFill>
                <a:srgbClr val="312564"/>
              </a:solidFill>
              <a:latin typeface="Montserrat" panose="00000500000000000000" pitchFamily="2" charset="0"/>
            </a:endParaRPr>
          </a:p>
          <a:p>
            <a:r>
              <a:rPr lang="pt-BR" sz="3200" b="0" i="0" dirty="0">
                <a:solidFill>
                  <a:srgbClr val="312564"/>
                </a:solidFill>
                <a:effectLst/>
                <a:latin typeface="Montserrat" panose="00000500000000000000" pitchFamily="2"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pt-BR" sz="3200" dirty="0">
              <a:solidFill>
                <a:srgbClr val="312564"/>
              </a:solidFill>
              <a:effectLst/>
              <a:latin typeface="Montserrat" panose="00000500000000000000" pitchFamily="2" charset="0"/>
            </a:endParaRPr>
          </a:p>
        </p:txBody>
      </p:sp>
      <p:sp>
        <p:nvSpPr>
          <p:cNvPr id="218" name="TextBox 217">
            <a:extLst>
              <a:ext uri="{FF2B5EF4-FFF2-40B4-BE49-F238E27FC236}">
                <a16:creationId xmlns:a16="http://schemas.microsoft.com/office/drawing/2014/main" id="{9BF4DB9F-4B4A-5F58-4137-B4CD852D1A64}"/>
              </a:ext>
            </a:extLst>
          </p:cNvPr>
          <p:cNvSpPr txBox="1">
            <a:spLocks/>
          </p:cNvSpPr>
          <p:nvPr/>
        </p:nvSpPr>
        <p:spPr>
          <a:xfrm>
            <a:off x="2221084" y="10251846"/>
            <a:ext cx="10761605" cy="11049179"/>
          </a:xfrm>
          <a:prstGeom prst="rect">
            <a:avLst/>
          </a:prstGeom>
          <a:noFill/>
        </p:spPr>
        <p:txBody>
          <a:bodyPr wrap="square" rtlCol="0">
            <a:spAutoFit/>
          </a:bodyPr>
          <a:lstStyle/>
          <a:p>
            <a:r>
              <a:rPr lang="pt-BR" sz="6000" b="1" i="0" dirty="0">
                <a:solidFill>
                  <a:srgbClr val="312564"/>
                </a:solidFill>
                <a:effectLst/>
                <a:latin typeface="Montserrat" panose="00000500000000000000" pitchFamily="2" charset="0"/>
              </a:rPr>
              <a:t>SECTION 1</a:t>
            </a:r>
            <a:endParaRPr lang="pt-BR" sz="3600" b="1" dirty="0">
              <a:solidFill>
                <a:srgbClr val="312564"/>
              </a:solidFill>
              <a:latin typeface="Montserrat" panose="00000500000000000000" pitchFamily="2" charset="0"/>
            </a:endParaRPr>
          </a:p>
          <a:p>
            <a:endParaRPr lang="pt-BR" sz="3000" b="0" i="0" dirty="0">
              <a:solidFill>
                <a:srgbClr val="312564"/>
              </a:solidFill>
              <a:effectLst/>
              <a:latin typeface="Montserrat" panose="00000500000000000000" pitchFamily="2" charset="0"/>
            </a:endParaRPr>
          </a:p>
          <a:p>
            <a:r>
              <a:rPr lang="pt-BR" sz="3000" b="0" i="0" dirty="0">
                <a:solidFill>
                  <a:srgbClr val="312564"/>
                </a:solidFill>
                <a:effectLst/>
                <a:latin typeface="Montserrat" panose="00000500000000000000" pitchFamily="2"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pt-BR" sz="3000" dirty="0">
              <a:solidFill>
                <a:srgbClr val="312564"/>
              </a:solidFill>
              <a:effectLst/>
              <a:latin typeface="Montserrat" panose="00000500000000000000" pitchFamily="2" charset="0"/>
            </a:endParaRPr>
          </a:p>
          <a:p>
            <a:endParaRPr lang="pt-BR" sz="3200" dirty="0">
              <a:solidFill>
                <a:srgbClr val="312564"/>
              </a:solidFill>
              <a:latin typeface="Montserrat" panose="00000500000000000000" pitchFamily="2" charset="0"/>
            </a:endParaRPr>
          </a:p>
          <a:p>
            <a:r>
              <a:rPr lang="pt-BR" sz="3200" b="0" i="0" dirty="0">
                <a:solidFill>
                  <a:srgbClr val="312564"/>
                </a:solidFill>
                <a:effectLst/>
                <a:latin typeface="Montserrat" panose="00000500000000000000" pitchFamily="2"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endParaRPr lang="pt-BR" sz="3200" dirty="0">
              <a:solidFill>
                <a:srgbClr val="312564"/>
              </a:solidFill>
              <a:effectLst/>
              <a:latin typeface="Montserrat" panose="00000500000000000000" pitchFamily="2" charset="0"/>
            </a:endParaRPr>
          </a:p>
        </p:txBody>
      </p:sp>
      <p:pic>
        <p:nvPicPr>
          <p:cNvPr id="225" name="Picture 224" descr="Abstract green and blue painting">
            <a:extLst>
              <a:ext uri="{FF2B5EF4-FFF2-40B4-BE49-F238E27FC236}">
                <a16:creationId xmlns:a16="http://schemas.microsoft.com/office/drawing/2014/main" id="{A5135BEB-7053-FE77-02EF-D8ECAD1728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8574" y="18904152"/>
            <a:ext cx="10437380" cy="6958253"/>
          </a:xfrm>
          <a:prstGeom prst="rect">
            <a:avLst/>
          </a:prstGeom>
        </p:spPr>
      </p:pic>
      <p:sp>
        <p:nvSpPr>
          <p:cNvPr id="226" name="TextBox 225">
            <a:extLst>
              <a:ext uri="{FF2B5EF4-FFF2-40B4-BE49-F238E27FC236}">
                <a16:creationId xmlns:a16="http://schemas.microsoft.com/office/drawing/2014/main" id="{C499E927-AB56-6940-E372-62840489EF49}"/>
              </a:ext>
            </a:extLst>
          </p:cNvPr>
          <p:cNvSpPr txBox="1">
            <a:spLocks/>
          </p:cNvSpPr>
          <p:nvPr/>
        </p:nvSpPr>
        <p:spPr>
          <a:xfrm>
            <a:off x="15937084" y="10246519"/>
            <a:ext cx="10761605" cy="7602081"/>
          </a:xfrm>
          <a:prstGeom prst="rect">
            <a:avLst/>
          </a:prstGeom>
          <a:noFill/>
        </p:spPr>
        <p:txBody>
          <a:bodyPr wrap="square" rtlCol="0">
            <a:spAutoFit/>
          </a:bodyPr>
          <a:lstStyle/>
          <a:p>
            <a:r>
              <a:rPr lang="pt-BR" sz="6000" b="1" i="0" dirty="0">
                <a:solidFill>
                  <a:schemeClr val="bg1"/>
                </a:solidFill>
                <a:effectLst/>
                <a:latin typeface="Montserrat" pitchFamily="2" charset="0"/>
              </a:rPr>
              <a:t>SECTION 3</a:t>
            </a:r>
            <a:br>
              <a:rPr lang="pt-BR" sz="6000" b="1" i="0" dirty="0">
                <a:solidFill>
                  <a:schemeClr val="bg1"/>
                </a:solidFill>
                <a:effectLst/>
                <a:latin typeface="Montserrat" pitchFamily="2" charset="0"/>
              </a:rPr>
            </a:br>
            <a:endParaRPr lang="pt-BR" sz="3000" b="1" i="0" dirty="0">
              <a:solidFill>
                <a:schemeClr val="bg1"/>
              </a:solidFill>
              <a:effectLst/>
              <a:latin typeface="Montserrat" panose="00000500000000000000" pitchFamily="2" charset="0"/>
            </a:endParaRPr>
          </a:p>
          <a:p>
            <a:r>
              <a:rPr lang="pt-BR" sz="3000" b="0" i="0" dirty="0">
                <a:solidFill>
                  <a:schemeClr val="bg1"/>
                </a:solidFill>
                <a:effectLst/>
                <a:latin typeface="Montserrat" panose="00000500000000000000" pitchFamily="2"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pt-BR" sz="3000" dirty="0">
              <a:solidFill>
                <a:schemeClr val="bg1"/>
              </a:solidFill>
              <a:effectLst/>
              <a:latin typeface="Montserrat" panose="00000500000000000000" pitchFamily="2" charset="0"/>
            </a:endParaRPr>
          </a:p>
          <a:p>
            <a:endParaRPr lang="pt-BR" sz="3200" dirty="0">
              <a:solidFill>
                <a:schemeClr val="bg1"/>
              </a:solidFill>
              <a:latin typeface="Montserrat" panose="00000500000000000000" pitchFamily="2" charset="0"/>
            </a:endParaRPr>
          </a:p>
          <a:p>
            <a:r>
              <a:rPr lang="pt-BR" sz="3200" b="0" i="0" dirty="0">
                <a:solidFill>
                  <a:schemeClr val="bg1"/>
                </a:solidFill>
                <a:effectLst/>
                <a:latin typeface="Montserrat" panose="00000500000000000000" pitchFamily="2" charset="0"/>
              </a:rPr>
              <a:t>Lorem ipsum dolor sit amet, consectetur adipiscing elit, sed do eiusmod tempor incididunt ut labore et dolore magna aliqua..</a:t>
            </a:r>
            <a:endParaRPr lang="pt-BR" sz="3200" dirty="0">
              <a:solidFill>
                <a:schemeClr val="bg1"/>
              </a:solidFill>
              <a:effectLst/>
              <a:latin typeface="Montserrat" panose="00000500000000000000" pitchFamily="2" charset="0"/>
            </a:endParaRPr>
          </a:p>
        </p:txBody>
      </p:sp>
      <p:sp>
        <p:nvSpPr>
          <p:cNvPr id="228" name="TextBox 227">
            <a:extLst>
              <a:ext uri="{FF2B5EF4-FFF2-40B4-BE49-F238E27FC236}">
                <a16:creationId xmlns:a16="http://schemas.microsoft.com/office/drawing/2014/main" id="{F38EAAA6-834C-4D88-1782-A29D4F2FECF4}"/>
              </a:ext>
            </a:extLst>
          </p:cNvPr>
          <p:cNvSpPr txBox="1">
            <a:spLocks/>
          </p:cNvSpPr>
          <p:nvPr/>
        </p:nvSpPr>
        <p:spPr>
          <a:xfrm>
            <a:off x="15937083" y="27121783"/>
            <a:ext cx="10761605" cy="10556736"/>
          </a:xfrm>
          <a:prstGeom prst="rect">
            <a:avLst/>
          </a:prstGeom>
          <a:noFill/>
        </p:spPr>
        <p:txBody>
          <a:bodyPr wrap="square" rtlCol="0">
            <a:spAutoFit/>
          </a:bodyPr>
          <a:lstStyle/>
          <a:p>
            <a:r>
              <a:rPr lang="pt-BR" sz="6000" b="1" i="0" dirty="0">
                <a:solidFill>
                  <a:schemeClr val="bg1"/>
                </a:solidFill>
                <a:effectLst/>
                <a:latin typeface="Montserrat" panose="00000500000000000000" pitchFamily="2" charset="0"/>
              </a:rPr>
              <a:t>SECTION 4</a:t>
            </a:r>
            <a:br>
              <a:rPr lang="pt-BR" sz="6000" b="1" i="0" dirty="0">
                <a:solidFill>
                  <a:schemeClr val="bg1"/>
                </a:solidFill>
                <a:effectLst/>
                <a:latin typeface="Montserrat" panose="00000500000000000000" pitchFamily="2" charset="0"/>
              </a:rPr>
            </a:br>
            <a:endParaRPr lang="pt-BR" sz="3000" b="1" i="0" dirty="0">
              <a:solidFill>
                <a:schemeClr val="bg1"/>
              </a:solidFill>
              <a:effectLst/>
              <a:latin typeface="Montserrat" panose="00000500000000000000" pitchFamily="2" charset="0"/>
            </a:endParaRPr>
          </a:p>
          <a:p>
            <a:r>
              <a:rPr lang="pt-BR" sz="3000" b="0" i="0" dirty="0">
                <a:solidFill>
                  <a:schemeClr val="bg1"/>
                </a:solidFill>
                <a:effectLst/>
                <a:latin typeface="Montserrat" panose="00000500000000000000" pitchFamily="2"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pt-BR" sz="3000" dirty="0">
              <a:solidFill>
                <a:schemeClr val="bg1"/>
              </a:solidFill>
              <a:effectLst/>
              <a:latin typeface="Montserrat" panose="00000500000000000000" pitchFamily="2" charset="0"/>
            </a:endParaRPr>
          </a:p>
          <a:p>
            <a:endParaRPr lang="pt-BR" sz="3200" dirty="0">
              <a:solidFill>
                <a:schemeClr val="bg1"/>
              </a:solidFill>
              <a:latin typeface="Montserrat" panose="00000500000000000000" pitchFamily="2" charset="0"/>
            </a:endParaRPr>
          </a:p>
          <a:p>
            <a:r>
              <a:rPr lang="pt-BR" sz="3200" b="0" i="0" dirty="0">
                <a:solidFill>
                  <a:schemeClr val="bg1"/>
                </a:solidFill>
                <a:effectLst/>
                <a:latin typeface="Montserrat" panose="00000500000000000000" pitchFamily="2"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pt-BR" sz="3200" dirty="0">
              <a:solidFill>
                <a:schemeClr val="bg1"/>
              </a:solidFill>
              <a:effectLst/>
              <a:latin typeface="Montserrat" panose="00000500000000000000"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586</TotalTime>
  <Words>615</Words>
  <Application>Microsoft Office PowerPoint</Application>
  <PresentationFormat>Personnalisé</PresentationFormat>
  <Paragraphs>31</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Montserrat</vt:lpstr>
      <vt:lpstr>Montserrat Medium</vt:lpstr>
      <vt:lpstr>Arial</vt:lpstr>
      <vt:lpstr>Calibri</vt:lpstr>
      <vt:lpstr>Aptos</vt:lpstr>
      <vt:lpstr>Office Theme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Souza</dc:creator>
  <cp:lastModifiedBy>Bruna Rodrigues</cp:lastModifiedBy>
  <cp:revision>12</cp:revision>
  <dcterms:created xsi:type="dcterms:W3CDTF">2006-08-16T00:00:00Z</dcterms:created>
  <dcterms:modified xsi:type="dcterms:W3CDTF">2025-07-25T12:50:32Z</dcterms:modified>
  <dc:identifier>DAGCEyf86ds</dc:identifier>
</cp:coreProperties>
</file>