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4"/>
  </p:sldMasterIdLst>
  <p:notesMasterIdLst>
    <p:notesMasterId r:id="rId27"/>
  </p:notesMasterIdLst>
  <p:sldIdLst>
    <p:sldId id="275" r:id="rId5"/>
    <p:sldId id="672" r:id="rId6"/>
    <p:sldId id="651" r:id="rId7"/>
    <p:sldId id="652" r:id="rId8"/>
    <p:sldId id="655" r:id="rId9"/>
    <p:sldId id="653" r:id="rId10"/>
    <p:sldId id="646" r:id="rId11"/>
    <p:sldId id="654" r:id="rId12"/>
    <p:sldId id="656" r:id="rId13"/>
    <p:sldId id="668" r:id="rId14"/>
    <p:sldId id="665" r:id="rId15"/>
    <p:sldId id="626" r:id="rId16"/>
    <p:sldId id="658" r:id="rId17"/>
    <p:sldId id="657" r:id="rId18"/>
    <p:sldId id="661" r:id="rId19"/>
    <p:sldId id="669" r:id="rId20"/>
    <p:sldId id="670" r:id="rId21"/>
    <p:sldId id="256" r:id="rId22"/>
    <p:sldId id="671" r:id="rId23"/>
    <p:sldId id="666" r:id="rId24"/>
    <p:sldId id="667" r:id="rId25"/>
    <p:sldId id="664" r:id="rId26"/>
  </p:sldIdLst>
  <p:sldSz cx="12192000" cy="6858000"/>
  <p:notesSz cx="6858000" cy="9144000"/>
  <p:embeddedFontLst>
    <p:embeddedFont>
      <p:font typeface="Arial Narrow" panose="020B0606020202030204" pitchFamily="34" charset="0"/>
      <p:regular r:id="rId28"/>
      <p:bold r:id="rId29"/>
      <p:italic r:id="rId30"/>
      <p:boldItalic r:id="rId31"/>
    </p:embeddedFont>
    <p:embeddedFont>
      <p:font typeface="Cambria" panose="02040503050406030204" pitchFamily="18" charset="0"/>
      <p:regular r:id="rId32"/>
      <p:bold r:id="rId33"/>
      <p:italic r:id="rId34"/>
      <p:boldItalic r:id="rId35"/>
    </p:embeddedFont>
    <p:embeddedFont>
      <p:font typeface="Georgia" panose="02040502050405020303" pitchFamily="18" charset="0"/>
      <p:regular r:id="rId36"/>
      <p:bold r:id="rId37"/>
      <p:italic r:id="rId38"/>
      <p:boldItalic r:id="rId39"/>
    </p:embeddedFont>
    <p:embeddedFont>
      <p:font typeface="Georgia Pro" panose="02040502050405020303" pitchFamily="18" charset="0"/>
      <p:regular r:id="rId40"/>
      <p:bold r:id="rId41"/>
      <p:italic r:id="rId42"/>
      <p:boldItalic r:id="rId43"/>
    </p:embeddedFont>
    <p:embeddedFont>
      <p:font typeface="Georgia Pro Light" panose="02040302050405020303" pitchFamily="18" charset="0"/>
      <p:regular r:id="rId44"/>
      <p:italic r:id="rId45"/>
    </p:embeddedFont>
    <p:embeddedFont>
      <p:font typeface="Montserrat" panose="00000500000000000000" pitchFamily="2" charset="-18"/>
      <p:regular r:id="rId46"/>
      <p:bold r:id="rId47"/>
      <p:italic r:id="rId48"/>
      <p:boldItalic r:id="rId49"/>
    </p:embeddedFont>
    <p:embeddedFont>
      <p:font typeface="Montserrat Light" panose="00000400000000000000" pitchFamily="2" charset="-18"/>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Predvolená sekcia" id="{CE97340F-9274-4D05-A3DE-2EBC6A7AB816}">
          <p14:sldIdLst>
            <p14:sldId id="275"/>
            <p14:sldId id="672"/>
            <p14:sldId id="651"/>
            <p14:sldId id="652"/>
            <p14:sldId id="655"/>
            <p14:sldId id="653"/>
            <p14:sldId id="646"/>
            <p14:sldId id="654"/>
            <p14:sldId id="656"/>
            <p14:sldId id="668"/>
            <p14:sldId id="665"/>
            <p14:sldId id="626"/>
            <p14:sldId id="658"/>
            <p14:sldId id="657"/>
            <p14:sldId id="661"/>
            <p14:sldId id="669"/>
            <p14:sldId id="670"/>
            <p14:sldId id="256"/>
            <p14:sldId id="671"/>
            <p14:sldId id="666"/>
            <p14:sldId id="667"/>
            <p14:sldId id="6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296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15DD96-19B4-4EF1-84ED-A82363C2A533}" v="11" dt="2025-04-04T06:23:45.673"/>
    <p1510:client id="{88AA128F-3F8E-4D7E-A19D-23825CF3BB79}" v="16" dt="2025-04-03T12:10:39.661"/>
  </p1510:revLst>
</p1510:revInfo>
</file>

<file path=ppt/tableStyles.xml><?xml version="1.0" encoding="utf-8"?>
<a:tblStyleLst xmlns:a="http://schemas.openxmlformats.org/drawingml/2006/main" def="{1BA97A72-AB28-4266-9B26-AA523620B91A}">
  <a:tblStyle styleId="{1BA97A72-AB28-4266-9B26-AA523620B91A}" styleName="Table_0">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2.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font" Target="fonts/font26.fntdata"/><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2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font" Target="fonts/font14.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font" Target="fonts/font2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dovan Dráb" userId="eee3bf47-0e76-4b40-8995-4c4494305575" providerId="ADAL" clId="{6454F7EC-69B4-4D1E-B5A4-9D050CC3A770}"/>
    <pc:docChg chg="undo custSel addSld delSld modSld sldOrd modSection">
      <pc:chgData name="Radovan Dráb" userId="eee3bf47-0e76-4b40-8995-4c4494305575" providerId="ADAL" clId="{6454F7EC-69B4-4D1E-B5A4-9D050CC3A770}" dt="2024-11-25T10:55:54.561" v="1769"/>
      <pc:docMkLst>
        <pc:docMk/>
      </pc:docMkLst>
      <pc:sldChg chg="ord">
        <pc:chgData name="Radovan Dráb" userId="eee3bf47-0e76-4b40-8995-4c4494305575" providerId="ADAL" clId="{6454F7EC-69B4-4D1E-B5A4-9D050CC3A770}" dt="2024-11-25T10:55:54.561" v="1769"/>
        <pc:sldMkLst>
          <pc:docMk/>
          <pc:sldMk cId="3020116604" sldId="626"/>
        </pc:sldMkLst>
      </pc:sldChg>
      <pc:sldChg chg="ord">
        <pc:chgData name="Radovan Dráb" userId="eee3bf47-0e76-4b40-8995-4c4494305575" providerId="ADAL" clId="{6454F7EC-69B4-4D1E-B5A4-9D050CC3A770}" dt="2024-11-25T10:55:54.561" v="1769"/>
        <pc:sldMkLst>
          <pc:docMk/>
          <pc:sldMk cId="174723581" sldId="636"/>
        </pc:sldMkLst>
      </pc:sldChg>
      <pc:sldChg chg="ord">
        <pc:chgData name="Radovan Dráb" userId="eee3bf47-0e76-4b40-8995-4c4494305575" providerId="ADAL" clId="{6454F7EC-69B4-4D1E-B5A4-9D050CC3A770}" dt="2024-11-25T10:55:54.561" v="1769"/>
        <pc:sldMkLst>
          <pc:docMk/>
          <pc:sldMk cId="3001195008" sldId="637"/>
        </pc:sldMkLst>
      </pc:sldChg>
      <pc:sldChg chg="ord">
        <pc:chgData name="Radovan Dráb" userId="eee3bf47-0e76-4b40-8995-4c4494305575" providerId="ADAL" clId="{6454F7EC-69B4-4D1E-B5A4-9D050CC3A770}" dt="2024-11-25T10:55:54.561" v="1769"/>
        <pc:sldMkLst>
          <pc:docMk/>
          <pc:sldMk cId="70331413" sldId="638"/>
        </pc:sldMkLst>
      </pc:sldChg>
      <pc:sldChg chg="ord">
        <pc:chgData name="Radovan Dráb" userId="eee3bf47-0e76-4b40-8995-4c4494305575" providerId="ADAL" clId="{6454F7EC-69B4-4D1E-B5A4-9D050CC3A770}" dt="2024-11-25T10:55:54.561" v="1769"/>
        <pc:sldMkLst>
          <pc:docMk/>
          <pc:sldMk cId="598699058" sldId="639"/>
        </pc:sldMkLst>
      </pc:sldChg>
      <pc:sldChg chg="ord">
        <pc:chgData name="Radovan Dráb" userId="eee3bf47-0e76-4b40-8995-4c4494305575" providerId="ADAL" clId="{6454F7EC-69B4-4D1E-B5A4-9D050CC3A770}" dt="2024-11-25T10:55:54.561" v="1769"/>
        <pc:sldMkLst>
          <pc:docMk/>
          <pc:sldMk cId="4143107721" sldId="640"/>
        </pc:sldMkLst>
      </pc:sldChg>
      <pc:sldChg chg="ord">
        <pc:chgData name="Radovan Dráb" userId="eee3bf47-0e76-4b40-8995-4c4494305575" providerId="ADAL" clId="{6454F7EC-69B4-4D1E-B5A4-9D050CC3A770}" dt="2024-11-25T10:55:54.561" v="1769"/>
        <pc:sldMkLst>
          <pc:docMk/>
          <pc:sldMk cId="788136323" sldId="641"/>
        </pc:sldMkLst>
      </pc:sldChg>
      <pc:sldChg chg="addSp delSp modSp mod">
        <pc:chgData name="Radovan Dráb" userId="eee3bf47-0e76-4b40-8995-4c4494305575" providerId="ADAL" clId="{6454F7EC-69B4-4D1E-B5A4-9D050CC3A770}" dt="2024-11-25T10:50:04.769" v="1610" actId="404"/>
        <pc:sldMkLst>
          <pc:docMk/>
          <pc:sldMk cId="3100424867" sldId="644"/>
        </pc:sldMkLst>
      </pc:sldChg>
      <pc:sldChg chg="addSp delSp modSp new mod ord">
        <pc:chgData name="Radovan Dráb" userId="eee3bf47-0e76-4b40-8995-4c4494305575" providerId="ADAL" clId="{6454F7EC-69B4-4D1E-B5A4-9D050CC3A770}" dt="2024-11-25T10:53:42.517" v="1711"/>
        <pc:sldMkLst>
          <pc:docMk/>
          <pc:sldMk cId="2206939253" sldId="646"/>
        </pc:sldMkLst>
      </pc:sldChg>
      <pc:sldChg chg="add del">
        <pc:chgData name="Radovan Dráb" userId="eee3bf47-0e76-4b40-8995-4c4494305575" providerId="ADAL" clId="{6454F7EC-69B4-4D1E-B5A4-9D050CC3A770}" dt="2024-11-19T07:41:06.269" v="3" actId="47"/>
        <pc:sldMkLst>
          <pc:docMk/>
          <pc:sldMk cId="3825854822" sldId="646"/>
        </pc:sldMkLst>
      </pc:sldChg>
      <pc:sldChg chg="add del">
        <pc:chgData name="Radovan Dráb" userId="eee3bf47-0e76-4b40-8995-4c4494305575" providerId="ADAL" clId="{6454F7EC-69B4-4D1E-B5A4-9D050CC3A770}" dt="2024-11-19T07:41:06.695" v="4" actId="47"/>
        <pc:sldMkLst>
          <pc:docMk/>
          <pc:sldMk cId="979848447" sldId="647"/>
        </pc:sldMkLst>
      </pc:sldChg>
      <pc:sldChg chg="modSp add mod">
        <pc:chgData name="Radovan Dráb" userId="eee3bf47-0e76-4b40-8995-4c4494305575" providerId="ADAL" clId="{6454F7EC-69B4-4D1E-B5A4-9D050CC3A770}" dt="2024-11-25T10:54:35.386" v="1744" actId="20577"/>
        <pc:sldMkLst>
          <pc:docMk/>
          <pc:sldMk cId="1593672646" sldId="647"/>
        </pc:sldMkLst>
      </pc:sldChg>
      <pc:sldChg chg="modSp add mod">
        <pc:chgData name="Radovan Dráb" userId="eee3bf47-0e76-4b40-8995-4c4494305575" providerId="ADAL" clId="{6454F7EC-69B4-4D1E-B5A4-9D050CC3A770}" dt="2024-11-25T10:54:49.305" v="1765" actId="20577"/>
        <pc:sldMkLst>
          <pc:docMk/>
          <pc:sldMk cId="1207689303" sldId="648"/>
        </pc:sldMkLst>
      </pc:sldChg>
      <pc:sldChg chg="add del">
        <pc:chgData name="Radovan Dráb" userId="eee3bf47-0e76-4b40-8995-4c4494305575" providerId="ADAL" clId="{6454F7EC-69B4-4D1E-B5A4-9D050CC3A770}" dt="2024-11-19T07:41:07.525" v="5" actId="47"/>
        <pc:sldMkLst>
          <pc:docMk/>
          <pc:sldMk cId="1745106315" sldId="648"/>
        </pc:sldMkLst>
      </pc:sldChg>
      <pc:sldChg chg="add">
        <pc:chgData name="Radovan Dráb" userId="eee3bf47-0e76-4b40-8995-4c4494305575" providerId="ADAL" clId="{6454F7EC-69B4-4D1E-B5A4-9D050CC3A770}" dt="2024-11-19T07:41:53.648" v="9"/>
        <pc:sldMkLst>
          <pc:docMk/>
          <pc:sldMk cId="1456397998" sldId="649"/>
        </pc:sldMkLst>
      </pc:sldChg>
      <pc:sldChg chg="addSp delSp modSp add mod">
        <pc:chgData name="Radovan Dráb" userId="eee3bf47-0e76-4b40-8995-4c4494305575" providerId="ADAL" clId="{6454F7EC-69B4-4D1E-B5A4-9D050CC3A770}" dt="2024-11-25T10:53:27.072" v="1709" actId="20577"/>
        <pc:sldMkLst>
          <pc:docMk/>
          <pc:sldMk cId="1436643313" sldId="650"/>
        </pc:sldMkLst>
      </pc:sldChg>
    </pc:docChg>
  </pc:docChgLst>
  <pc:docChgLst>
    <pc:chgData name="Radovan Dráb" userId="eee3bf47-0e76-4b40-8995-4c4494305575" providerId="ADAL" clId="{4D13FFC2-AAC6-409A-8D49-006309ACD87F}"/>
    <pc:docChg chg="undo redo custSel addSld delSld modSld sldOrd modSection">
      <pc:chgData name="Radovan Dráb" userId="eee3bf47-0e76-4b40-8995-4c4494305575" providerId="ADAL" clId="{4D13FFC2-AAC6-409A-8D49-006309ACD87F}" dt="2025-04-01T08:43:09.236" v="2054" actId="17032"/>
      <pc:docMkLst>
        <pc:docMk/>
      </pc:docMkLst>
      <pc:sldChg chg="del">
        <pc:chgData name="Radovan Dráb" userId="eee3bf47-0e76-4b40-8995-4c4494305575" providerId="ADAL" clId="{4D13FFC2-AAC6-409A-8D49-006309ACD87F}" dt="2025-04-01T08:38:43.116" v="2029" actId="2696"/>
        <pc:sldMkLst>
          <pc:docMk/>
          <pc:sldMk cId="0" sldId="274"/>
        </pc:sldMkLst>
      </pc:sldChg>
      <pc:sldChg chg="modSp mod">
        <pc:chgData name="Radovan Dráb" userId="eee3bf47-0e76-4b40-8995-4c4494305575" providerId="ADAL" clId="{4D13FFC2-AAC6-409A-8D49-006309ACD87F}" dt="2025-03-31T09:07:22.983" v="9" actId="20577"/>
        <pc:sldMkLst>
          <pc:docMk/>
          <pc:sldMk cId="3930382971" sldId="275"/>
        </pc:sldMkLst>
        <pc:spChg chg="mod">
          <ac:chgData name="Radovan Dráb" userId="eee3bf47-0e76-4b40-8995-4c4494305575" providerId="ADAL" clId="{4D13FFC2-AAC6-409A-8D49-006309ACD87F}" dt="2025-03-31T09:07:22.983" v="9" actId="20577"/>
          <ac:spMkLst>
            <pc:docMk/>
            <pc:sldMk cId="3930382971" sldId="275"/>
            <ac:spMk id="7" creationId="{0993B8D6-6892-46B6-5336-D2ACCB98C049}"/>
          </ac:spMkLst>
        </pc:spChg>
      </pc:sldChg>
      <pc:sldChg chg="del">
        <pc:chgData name="Radovan Dráb" userId="eee3bf47-0e76-4b40-8995-4c4494305575" providerId="ADAL" clId="{4D13FFC2-AAC6-409A-8D49-006309ACD87F}" dt="2025-04-01T08:38:43.116" v="2029" actId="2696"/>
        <pc:sldMkLst>
          <pc:docMk/>
          <pc:sldMk cId="663148271" sldId="620"/>
        </pc:sldMkLst>
      </pc:sldChg>
      <pc:sldChg chg="del">
        <pc:chgData name="Radovan Dráb" userId="eee3bf47-0e76-4b40-8995-4c4494305575" providerId="ADAL" clId="{4D13FFC2-AAC6-409A-8D49-006309ACD87F}" dt="2025-04-01T08:38:43.116" v="2029" actId="2696"/>
        <pc:sldMkLst>
          <pc:docMk/>
          <pc:sldMk cId="1423149462" sldId="627"/>
        </pc:sldMkLst>
      </pc:sldChg>
      <pc:sldChg chg="del">
        <pc:chgData name="Radovan Dráb" userId="eee3bf47-0e76-4b40-8995-4c4494305575" providerId="ADAL" clId="{4D13FFC2-AAC6-409A-8D49-006309ACD87F}" dt="2025-04-01T08:38:43.116" v="2029" actId="2696"/>
        <pc:sldMkLst>
          <pc:docMk/>
          <pc:sldMk cId="1037104123" sldId="628"/>
        </pc:sldMkLst>
      </pc:sldChg>
      <pc:sldChg chg="del">
        <pc:chgData name="Radovan Dráb" userId="eee3bf47-0e76-4b40-8995-4c4494305575" providerId="ADAL" clId="{4D13FFC2-AAC6-409A-8D49-006309ACD87F}" dt="2025-04-01T08:38:43.116" v="2029" actId="2696"/>
        <pc:sldMkLst>
          <pc:docMk/>
          <pc:sldMk cId="3553063223" sldId="629"/>
        </pc:sldMkLst>
      </pc:sldChg>
      <pc:sldChg chg="del">
        <pc:chgData name="Radovan Dráb" userId="eee3bf47-0e76-4b40-8995-4c4494305575" providerId="ADAL" clId="{4D13FFC2-AAC6-409A-8D49-006309ACD87F}" dt="2025-04-01T08:38:43.116" v="2029" actId="2696"/>
        <pc:sldMkLst>
          <pc:docMk/>
          <pc:sldMk cId="3738956021" sldId="630"/>
        </pc:sldMkLst>
      </pc:sldChg>
      <pc:sldChg chg="del">
        <pc:chgData name="Radovan Dráb" userId="eee3bf47-0e76-4b40-8995-4c4494305575" providerId="ADAL" clId="{4D13FFC2-AAC6-409A-8D49-006309ACD87F}" dt="2025-04-01T08:38:43.116" v="2029" actId="2696"/>
        <pc:sldMkLst>
          <pc:docMk/>
          <pc:sldMk cId="379831735" sldId="631"/>
        </pc:sldMkLst>
      </pc:sldChg>
      <pc:sldChg chg="del">
        <pc:chgData name="Radovan Dráb" userId="eee3bf47-0e76-4b40-8995-4c4494305575" providerId="ADAL" clId="{4D13FFC2-AAC6-409A-8D49-006309ACD87F}" dt="2025-04-01T08:38:43.116" v="2029" actId="2696"/>
        <pc:sldMkLst>
          <pc:docMk/>
          <pc:sldMk cId="2016987867" sldId="632"/>
        </pc:sldMkLst>
      </pc:sldChg>
      <pc:sldChg chg="del">
        <pc:chgData name="Radovan Dráb" userId="eee3bf47-0e76-4b40-8995-4c4494305575" providerId="ADAL" clId="{4D13FFC2-AAC6-409A-8D49-006309ACD87F}" dt="2025-04-01T08:38:43.116" v="2029" actId="2696"/>
        <pc:sldMkLst>
          <pc:docMk/>
          <pc:sldMk cId="2590125805" sldId="634"/>
        </pc:sldMkLst>
      </pc:sldChg>
      <pc:sldChg chg="del">
        <pc:chgData name="Radovan Dráb" userId="eee3bf47-0e76-4b40-8995-4c4494305575" providerId="ADAL" clId="{4D13FFC2-AAC6-409A-8D49-006309ACD87F}" dt="2025-04-01T08:38:43.116" v="2029" actId="2696"/>
        <pc:sldMkLst>
          <pc:docMk/>
          <pc:sldMk cId="781722200" sldId="635"/>
        </pc:sldMkLst>
      </pc:sldChg>
      <pc:sldChg chg="del">
        <pc:chgData name="Radovan Dráb" userId="eee3bf47-0e76-4b40-8995-4c4494305575" providerId="ADAL" clId="{4D13FFC2-AAC6-409A-8D49-006309ACD87F}" dt="2025-04-01T08:38:43.116" v="2029" actId="2696"/>
        <pc:sldMkLst>
          <pc:docMk/>
          <pc:sldMk cId="174723581" sldId="636"/>
        </pc:sldMkLst>
      </pc:sldChg>
      <pc:sldChg chg="del">
        <pc:chgData name="Radovan Dráb" userId="eee3bf47-0e76-4b40-8995-4c4494305575" providerId="ADAL" clId="{4D13FFC2-AAC6-409A-8D49-006309ACD87F}" dt="2025-04-01T08:38:43.116" v="2029" actId="2696"/>
        <pc:sldMkLst>
          <pc:docMk/>
          <pc:sldMk cId="3001195008" sldId="637"/>
        </pc:sldMkLst>
      </pc:sldChg>
      <pc:sldChg chg="del">
        <pc:chgData name="Radovan Dráb" userId="eee3bf47-0e76-4b40-8995-4c4494305575" providerId="ADAL" clId="{4D13FFC2-AAC6-409A-8D49-006309ACD87F}" dt="2025-04-01T08:38:43.116" v="2029" actId="2696"/>
        <pc:sldMkLst>
          <pc:docMk/>
          <pc:sldMk cId="70331413" sldId="638"/>
        </pc:sldMkLst>
      </pc:sldChg>
      <pc:sldChg chg="del">
        <pc:chgData name="Radovan Dráb" userId="eee3bf47-0e76-4b40-8995-4c4494305575" providerId="ADAL" clId="{4D13FFC2-AAC6-409A-8D49-006309ACD87F}" dt="2025-04-01T08:38:43.116" v="2029" actId="2696"/>
        <pc:sldMkLst>
          <pc:docMk/>
          <pc:sldMk cId="598699058" sldId="639"/>
        </pc:sldMkLst>
      </pc:sldChg>
      <pc:sldChg chg="del">
        <pc:chgData name="Radovan Dráb" userId="eee3bf47-0e76-4b40-8995-4c4494305575" providerId="ADAL" clId="{4D13FFC2-AAC6-409A-8D49-006309ACD87F}" dt="2025-04-01T08:38:43.116" v="2029" actId="2696"/>
        <pc:sldMkLst>
          <pc:docMk/>
          <pc:sldMk cId="4143107721" sldId="640"/>
        </pc:sldMkLst>
      </pc:sldChg>
      <pc:sldChg chg="del">
        <pc:chgData name="Radovan Dráb" userId="eee3bf47-0e76-4b40-8995-4c4494305575" providerId="ADAL" clId="{4D13FFC2-AAC6-409A-8D49-006309ACD87F}" dt="2025-04-01T08:38:43.116" v="2029" actId="2696"/>
        <pc:sldMkLst>
          <pc:docMk/>
          <pc:sldMk cId="788136323" sldId="641"/>
        </pc:sldMkLst>
      </pc:sldChg>
      <pc:sldChg chg="del">
        <pc:chgData name="Radovan Dráb" userId="eee3bf47-0e76-4b40-8995-4c4494305575" providerId="ADAL" clId="{4D13FFC2-AAC6-409A-8D49-006309ACD87F}" dt="2025-04-01T08:38:43.116" v="2029" actId="2696"/>
        <pc:sldMkLst>
          <pc:docMk/>
          <pc:sldMk cId="3411922305" sldId="642"/>
        </pc:sldMkLst>
      </pc:sldChg>
      <pc:sldChg chg="del">
        <pc:chgData name="Radovan Dráb" userId="eee3bf47-0e76-4b40-8995-4c4494305575" providerId="ADAL" clId="{4D13FFC2-AAC6-409A-8D49-006309ACD87F}" dt="2025-04-01T08:38:43.116" v="2029" actId="2696"/>
        <pc:sldMkLst>
          <pc:docMk/>
          <pc:sldMk cId="21985952" sldId="643"/>
        </pc:sldMkLst>
      </pc:sldChg>
      <pc:sldChg chg="delSp mod">
        <pc:chgData name="Radovan Dráb" userId="eee3bf47-0e76-4b40-8995-4c4494305575" providerId="ADAL" clId="{4D13FFC2-AAC6-409A-8D49-006309ACD87F}" dt="2025-03-31T09:07:34.413" v="10" actId="478"/>
        <pc:sldMkLst>
          <pc:docMk/>
          <pc:sldMk cId="3100424867" sldId="644"/>
        </pc:sldMkLst>
      </pc:sldChg>
      <pc:sldChg chg="del">
        <pc:chgData name="Radovan Dráb" userId="eee3bf47-0e76-4b40-8995-4c4494305575" providerId="ADAL" clId="{4D13FFC2-AAC6-409A-8D49-006309ACD87F}" dt="2025-04-01T08:38:43.116" v="2029" actId="2696"/>
        <pc:sldMkLst>
          <pc:docMk/>
          <pc:sldMk cId="738003945" sldId="645"/>
        </pc:sldMkLst>
      </pc:sldChg>
      <pc:sldChg chg="modSp mod ord">
        <pc:chgData name="Radovan Dráb" userId="eee3bf47-0e76-4b40-8995-4c4494305575" providerId="ADAL" clId="{4D13FFC2-AAC6-409A-8D49-006309ACD87F}" dt="2025-03-31T11:56:36.780" v="1208" actId="20577"/>
        <pc:sldMkLst>
          <pc:docMk/>
          <pc:sldMk cId="2206939253" sldId="646"/>
        </pc:sldMkLst>
        <pc:spChg chg="mod">
          <ac:chgData name="Radovan Dráb" userId="eee3bf47-0e76-4b40-8995-4c4494305575" providerId="ADAL" clId="{4D13FFC2-AAC6-409A-8D49-006309ACD87F}" dt="2025-03-31T11:56:36.780" v="1208" actId="20577"/>
          <ac:spMkLst>
            <pc:docMk/>
            <pc:sldMk cId="2206939253" sldId="646"/>
            <ac:spMk id="12" creationId="{684CA2F7-ED72-2F9F-2506-4D53DE4BC9B7}"/>
          </ac:spMkLst>
        </pc:spChg>
      </pc:sldChg>
      <pc:sldChg chg="del">
        <pc:chgData name="Radovan Dráb" userId="eee3bf47-0e76-4b40-8995-4c4494305575" providerId="ADAL" clId="{4D13FFC2-AAC6-409A-8D49-006309ACD87F}" dt="2025-04-01T08:31:59.387" v="1996" actId="47"/>
        <pc:sldMkLst>
          <pc:docMk/>
          <pc:sldMk cId="1207689303" sldId="648"/>
        </pc:sldMkLst>
      </pc:sldChg>
      <pc:sldChg chg="del">
        <pc:chgData name="Radovan Dráb" userId="eee3bf47-0e76-4b40-8995-4c4494305575" providerId="ADAL" clId="{4D13FFC2-AAC6-409A-8D49-006309ACD87F}" dt="2025-04-01T08:38:43.116" v="2029" actId="2696"/>
        <pc:sldMkLst>
          <pc:docMk/>
          <pc:sldMk cId="1456397998" sldId="649"/>
        </pc:sldMkLst>
      </pc:sldChg>
      <pc:sldChg chg="addSp delSp modSp new mod modClrScheme chgLayout">
        <pc:chgData name="Radovan Dráb" userId="eee3bf47-0e76-4b40-8995-4c4494305575" providerId="ADAL" clId="{4D13FFC2-AAC6-409A-8D49-006309ACD87F}" dt="2025-03-31T09:24:10.795" v="937" actId="20577"/>
        <pc:sldMkLst>
          <pc:docMk/>
          <pc:sldMk cId="2185956502" sldId="651"/>
        </pc:sldMkLst>
        <pc:spChg chg="add mod ord">
          <ac:chgData name="Radovan Dráb" userId="eee3bf47-0e76-4b40-8995-4c4494305575" providerId="ADAL" clId="{4D13FFC2-AAC6-409A-8D49-006309ACD87F}" dt="2025-03-31T09:09:29.520" v="13"/>
          <ac:spMkLst>
            <pc:docMk/>
            <pc:sldMk cId="2185956502" sldId="651"/>
            <ac:spMk id="4" creationId="{D158F665-EB0C-FA4C-A800-1343F8CC9DDF}"/>
          </ac:spMkLst>
        </pc:spChg>
        <pc:spChg chg="add mod ord">
          <ac:chgData name="Radovan Dráb" userId="eee3bf47-0e76-4b40-8995-4c4494305575" providerId="ADAL" clId="{4D13FFC2-AAC6-409A-8D49-006309ACD87F}" dt="2025-03-31T09:22:10.194" v="746" actId="20577"/>
          <ac:spMkLst>
            <pc:docMk/>
            <pc:sldMk cId="2185956502" sldId="651"/>
            <ac:spMk id="5" creationId="{517FAEEA-51A3-7BAB-AA69-6CE1C9C816DE}"/>
          </ac:spMkLst>
        </pc:spChg>
        <pc:spChg chg="add mod ord">
          <ac:chgData name="Radovan Dráb" userId="eee3bf47-0e76-4b40-8995-4c4494305575" providerId="ADAL" clId="{4D13FFC2-AAC6-409A-8D49-006309ACD87F}" dt="2025-03-31T09:24:10.795" v="937" actId="20577"/>
          <ac:spMkLst>
            <pc:docMk/>
            <pc:sldMk cId="2185956502" sldId="651"/>
            <ac:spMk id="6" creationId="{D0067455-43C2-7886-3504-5DA6A33A1CDB}"/>
          </ac:spMkLst>
        </pc:spChg>
      </pc:sldChg>
      <pc:sldChg chg="modSp new mod">
        <pc:chgData name="Radovan Dráb" userId="eee3bf47-0e76-4b40-8995-4c4494305575" providerId="ADAL" clId="{4D13FFC2-AAC6-409A-8D49-006309ACD87F}" dt="2025-03-31T09:31:00.152" v="1098" actId="20577"/>
        <pc:sldMkLst>
          <pc:docMk/>
          <pc:sldMk cId="2476436373" sldId="652"/>
        </pc:sldMkLst>
        <pc:spChg chg="mod">
          <ac:chgData name="Radovan Dráb" userId="eee3bf47-0e76-4b40-8995-4c4494305575" providerId="ADAL" clId="{4D13FFC2-AAC6-409A-8D49-006309ACD87F}" dt="2025-03-31T09:26:40.397" v="973" actId="6549"/>
          <ac:spMkLst>
            <pc:docMk/>
            <pc:sldMk cId="2476436373" sldId="652"/>
            <ac:spMk id="3" creationId="{EBA985A5-1ECC-5513-3628-4FB174A95D03}"/>
          </ac:spMkLst>
        </pc:spChg>
        <pc:spChg chg="mod">
          <ac:chgData name="Radovan Dráb" userId="eee3bf47-0e76-4b40-8995-4c4494305575" providerId="ADAL" clId="{4D13FFC2-AAC6-409A-8D49-006309ACD87F}" dt="2025-03-31T09:31:00.152" v="1098" actId="20577"/>
          <ac:spMkLst>
            <pc:docMk/>
            <pc:sldMk cId="2476436373" sldId="652"/>
            <ac:spMk id="4" creationId="{6560493D-D3C8-3B60-9F5C-ECE2C4F4805E}"/>
          </ac:spMkLst>
        </pc:spChg>
      </pc:sldChg>
      <pc:sldChg chg="modSp new mod">
        <pc:chgData name="Radovan Dráb" userId="eee3bf47-0e76-4b40-8995-4c4494305575" providerId="ADAL" clId="{4D13FFC2-AAC6-409A-8D49-006309ACD87F}" dt="2025-04-01T07:49:35.638" v="1627" actId="948"/>
        <pc:sldMkLst>
          <pc:docMk/>
          <pc:sldMk cId="2913250573" sldId="653"/>
        </pc:sldMkLst>
        <pc:spChg chg="mod">
          <ac:chgData name="Radovan Dráb" userId="eee3bf47-0e76-4b40-8995-4c4494305575" providerId="ADAL" clId="{4D13FFC2-AAC6-409A-8D49-006309ACD87F}" dt="2025-03-31T09:31:18.302" v="1099"/>
          <ac:spMkLst>
            <pc:docMk/>
            <pc:sldMk cId="2913250573" sldId="653"/>
            <ac:spMk id="3" creationId="{B6B5C001-6B59-D6EB-AE5F-CED97DAB85AB}"/>
          </ac:spMkLst>
        </pc:spChg>
        <pc:spChg chg="mod">
          <ac:chgData name="Radovan Dráb" userId="eee3bf47-0e76-4b40-8995-4c4494305575" providerId="ADAL" clId="{4D13FFC2-AAC6-409A-8D49-006309ACD87F}" dt="2025-04-01T07:49:35.638" v="1627" actId="948"/>
          <ac:spMkLst>
            <pc:docMk/>
            <pc:sldMk cId="2913250573" sldId="653"/>
            <ac:spMk id="8" creationId="{05BB98BA-5644-E070-98D8-ADECB2AB5C2C}"/>
          </ac:spMkLst>
        </pc:spChg>
      </pc:sldChg>
      <pc:sldChg chg="modSp new mod ord">
        <pc:chgData name="Radovan Dráb" userId="eee3bf47-0e76-4b40-8995-4c4494305575" providerId="ADAL" clId="{4D13FFC2-AAC6-409A-8D49-006309ACD87F}" dt="2025-04-01T07:52:17.053" v="1643" actId="1076"/>
        <pc:sldMkLst>
          <pc:docMk/>
          <pc:sldMk cId="1313572489" sldId="654"/>
        </pc:sldMkLst>
        <pc:spChg chg="mod">
          <ac:chgData name="Radovan Dráb" userId="eee3bf47-0e76-4b40-8995-4c4494305575" providerId="ADAL" clId="{4D13FFC2-AAC6-409A-8D49-006309ACD87F}" dt="2025-03-31T11:56:47.244" v="1212"/>
          <ac:spMkLst>
            <pc:docMk/>
            <pc:sldMk cId="1313572489" sldId="654"/>
            <ac:spMk id="3" creationId="{046E5DDC-22E2-FBBD-0032-2B52B49E2D61}"/>
          </ac:spMkLst>
        </pc:spChg>
        <pc:spChg chg="mod">
          <ac:chgData name="Radovan Dráb" userId="eee3bf47-0e76-4b40-8995-4c4494305575" providerId="ADAL" clId="{4D13FFC2-AAC6-409A-8D49-006309ACD87F}" dt="2025-04-01T07:51:13.712" v="1636" actId="6549"/>
          <ac:spMkLst>
            <pc:docMk/>
            <pc:sldMk cId="1313572489" sldId="654"/>
            <ac:spMk id="4" creationId="{B388B42C-8564-A9D9-6EE2-998DCE73B97B}"/>
          </ac:spMkLst>
        </pc:spChg>
        <pc:spChg chg="mod">
          <ac:chgData name="Radovan Dráb" userId="eee3bf47-0e76-4b40-8995-4c4494305575" providerId="ADAL" clId="{4D13FFC2-AAC6-409A-8D49-006309ACD87F}" dt="2025-04-01T07:52:04.917" v="1641" actId="113"/>
          <ac:spMkLst>
            <pc:docMk/>
            <pc:sldMk cId="1313572489" sldId="654"/>
            <ac:spMk id="6" creationId="{16DDE962-EA31-93A6-A623-3EE8BE20E71F}"/>
          </ac:spMkLst>
        </pc:spChg>
        <pc:spChg chg="mod">
          <ac:chgData name="Radovan Dráb" userId="eee3bf47-0e76-4b40-8995-4c4494305575" providerId="ADAL" clId="{4D13FFC2-AAC6-409A-8D49-006309ACD87F}" dt="2025-04-01T07:52:17.053" v="1643" actId="1076"/>
          <ac:spMkLst>
            <pc:docMk/>
            <pc:sldMk cId="1313572489" sldId="654"/>
            <ac:spMk id="8" creationId="{BDB78FA0-7CFD-AA65-B128-CC9A7D5272C7}"/>
          </ac:spMkLst>
        </pc:spChg>
      </pc:sldChg>
      <pc:sldChg chg="modSp new mod">
        <pc:chgData name="Radovan Dráb" userId="eee3bf47-0e76-4b40-8995-4c4494305575" providerId="ADAL" clId="{4D13FFC2-AAC6-409A-8D49-006309ACD87F}" dt="2025-03-31T12:02:24.293" v="1576" actId="113"/>
        <pc:sldMkLst>
          <pc:docMk/>
          <pc:sldMk cId="1829192919" sldId="655"/>
        </pc:sldMkLst>
      </pc:sldChg>
      <pc:sldChg chg="modSp new mod">
        <pc:chgData name="Radovan Dráb" userId="eee3bf47-0e76-4b40-8995-4c4494305575" providerId="ADAL" clId="{4D13FFC2-AAC6-409A-8D49-006309ACD87F}" dt="2025-04-01T07:57:43.477" v="1662" actId="15"/>
        <pc:sldMkLst>
          <pc:docMk/>
          <pc:sldMk cId="2249154929" sldId="656"/>
        </pc:sldMkLst>
        <pc:spChg chg="mod">
          <ac:chgData name="Radovan Dráb" userId="eee3bf47-0e76-4b40-8995-4c4494305575" providerId="ADAL" clId="{4D13FFC2-AAC6-409A-8D49-006309ACD87F}" dt="2025-03-31T12:02:52.140" v="1578"/>
          <ac:spMkLst>
            <pc:docMk/>
            <pc:sldMk cId="2249154929" sldId="656"/>
            <ac:spMk id="3" creationId="{1FFE97BF-CCFB-111A-EF68-D9AD2D95A49E}"/>
          </ac:spMkLst>
        </pc:spChg>
        <pc:spChg chg="mod">
          <ac:chgData name="Radovan Dráb" userId="eee3bf47-0e76-4b40-8995-4c4494305575" providerId="ADAL" clId="{4D13FFC2-AAC6-409A-8D49-006309ACD87F}" dt="2025-04-01T07:57:43.477" v="1662" actId="15"/>
          <ac:spMkLst>
            <pc:docMk/>
            <pc:sldMk cId="2249154929" sldId="656"/>
            <ac:spMk id="4" creationId="{344325BB-A3B9-D123-725A-4FE810E24FB1}"/>
          </ac:spMkLst>
        </pc:spChg>
      </pc:sldChg>
      <pc:sldChg chg="addSp delSp modSp mod">
        <pc:chgData name="Radovan Dráb" userId="eee3bf47-0e76-4b40-8995-4c4494305575" providerId="ADAL" clId="{4D13FFC2-AAC6-409A-8D49-006309ACD87F}" dt="2025-04-01T08:38:07.508" v="2019" actId="1076"/>
        <pc:sldMkLst>
          <pc:docMk/>
          <pc:sldMk cId="739509458" sldId="657"/>
        </pc:sldMkLst>
        <pc:graphicFrameChg chg="add mod">
          <ac:chgData name="Radovan Dráb" userId="eee3bf47-0e76-4b40-8995-4c4494305575" providerId="ADAL" clId="{4D13FFC2-AAC6-409A-8D49-006309ACD87F}" dt="2025-04-01T08:38:07.508" v="2019" actId="1076"/>
          <ac:graphicFrameMkLst>
            <pc:docMk/>
            <pc:sldMk cId="739509458" sldId="657"/>
            <ac:graphicFrameMk id="8" creationId="{F6DB049A-3817-520B-3FE8-2CA7C1409C83}"/>
          </ac:graphicFrameMkLst>
        </pc:graphicFrameChg>
      </pc:sldChg>
      <pc:sldChg chg="modSp mod">
        <pc:chgData name="Radovan Dráb" userId="eee3bf47-0e76-4b40-8995-4c4494305575" providerId="ADAL" clId="{4D13FFC2-AAC6-409A-8D49-006309ACD87F}" dt="2025-04-01T08:09:12.386" v="1717" actId="20577"/>
        <pc:sldMkLst>
          <pc:docMk/>
          <pc:sldMk cId="3676729776" sldId="660"/>
        </pc:sldMkLst>
      </pc:sldChg>
      <pc:sldChg chg="modSp mod">
        <pc:chgData name="Radovan Dráb" userId="eee3bf47-0e76-4b40-8995-4c4494305575" providerId="ADAL" clId="{4D13FFC2-AAC6-409A-8D49-006309ACD87F}" dt="2025-04-01T08:09:28.894" v="1722" actId="20577"/>
        <pc:sldMkLst>
          <pc:docMk/>
          <pc:sldMk cId="3637664288" sldId="661"/>
        </pc:sldMkLst>
        <pc:spChg chg="mod">
          <ac:chgData name="Radovan Dráb" userId="eee3bf47-0e76-4b40-8995-4c4494305575" providerId="ADAL" clId="{4D13FFC2-AAC6-409A-8D49-006309ACD87F}" dt="2025-04-01T08:09:28.894" v="1722" actId="20577"/>
          <ac:spMkLst>
            <pc:docMk/>
            <pc:sldMk cId="3637664288" sldId="661"/>
            <ac:spMk id="3" creationId="{FB42B325-3FE7-48A2-E93D-F2DBAD4CEA5A}"/>
          </ac:spMkLst>
        </pc:spChg>
      </pc:sldChg>
      <pc:sldChg chg="modSp mod">
        <pc:chgData name="Radovan Dráb" userId="eee3bf47-0e76-4b40-8995-4c4494305575" providerId="ADAL" clId="{4D13FFC2-AAC6-409A-8D49-006309ACD87F}" dt="2025-04-01T08:43:09.236" v="2054" actId="17032"/>
        <pc:sldMkLst>
          <pc:docMk/>
          <pc:sldMk cId="2308132714" sldId="662"/>
        </pc:sldMkLst>
      </pc:sldChg>
      <pc:sldChg chg="addSp delSp modSp new mod modClrScheme chgLayout">
        <pc:chgData name="Radovan Dráb" userId="eee3bf47-0e76-4b40-8995-4c4494305575" providerId="ADAL" clId="{4D13FFC2-AAC6-409A-8D49-006309ACD87F}" dt="2025-04-01T07:58:35.735" v="1693" actId="20577"/>
        <pc:sldMkLst>
          <pc:docMk/>
          <pc:sldMk cId="3258191121" sldId="665"/>
        </pc:sldMkLst>
        <pc:spChg chg="add mod ord">
          <ac:chgData name="Radovan Dráb" userId="eee3bf47-0e76-4b40-8995-4c4494305575" providerId="ADAL" clId="{4D13FFC2-AAC6-409A-8D49-006309ACD87F}" dt="2025-04-01T07:58:35.735" v="1693" actId="20577"/>
          <ac:spMkLst>
            <pc:docMk/>
            <pc:sldMk cId="3258191121" sldId="665"/>
            <ac:spMk id="5" creationId="{B5021EBF-3770-9AB9-454C-50B4D1345AD3}"/>
          </ac:spMkLst>
        </pc:spChg>
        <pc:spChg chg="add mod ord">
          <ac:chgData name="Radovan Dráb" userId="eee3bf47-0e76-4b40-8995-4c4494305575" providerId="ADAL" clId="{4D13FFC2-AAC6-409A-8D49-006309ACD87F}" dt="2025-04-01T07:58:25.248" v="1664" actId="700"/>
          <ac:spMkLst>
            <pc:docMk/>
            <pc:sldMk cId="3258191121" sldId="665"/>
            <ac:spMk id="6" creationId="{E4DB23BA-2E16-E5EB-3628-A33E27706733}"/>
          </ac:spMkLst>
        </pc:spChg>
      </pc:sldChg>
      <pc:sldChg chg="addSp delSp modSp new mod modClrScheme chgLayout">
        <pc:chgData name="Radovan Dráb" userId="eee3bf47-0e76-4b40-8995-4c4494305575" providerId="ADAL" clId="{4D13FFC2-AAC6-409A-8D49-006309ACD87F}" dt="2025-04-01T08:31:40.210" v="1995" actId="1076"/>
        <pc:sldMkLst>
          <pc:docMk/>
          <pc:sldMk cId="4078867354" sldId="666"/>
        </pc:sldMkLst>
        <pc:spChg chg="add mod">
          <ac:chgData name="Radovan Dráb" userId="eee3bf47-0e76-4b40-8995-4c4494305575" providerId="ADAL" clId="{4D13FFC2-AAC6-409A-8D49-006309ACD87F}" dt="2025-04-01T08:31:11.905" v="1979"/>
          <ac:spMkLst>
            <pc:docMk/>
            <pc:sldMk cId="4078867354" sldId="666"/>
            <ac:spMk id="2" creationId="{FBF0EDCA-7839-BFB4-E276-A77C3BFA49ED}"/>
          </ac:spMkLst>
        </pc:spChg>
        <pc:spChg chg="add mod">
          <ac:chgData name="Radovan Dráb" userId="eee3bf47-0e76-4b40-8995-4c4494305575" providerId="ADAL" clId="{4D13FFC2-AAC6-409A-8D49-006309ACD87F}" dt="2025-04-01T08:31:16.627" v="1994" actId="20577"/>
          <ac:spMkLst>
            <pc:docMk/>
            <pc:sldMk cId="4078867354" sldId="666"/>
            <ac:spMk id="3" creationId="{C8F359A1-33A0-3F25-18E4-5EE4ECACC848}"/>
          </ac:spMkLst>
        </pc:spChg>
        <pc:spChg chg="add mod">
          <ac:chgData name="Radovan Dráb" userId="eee3bf47-0e76-4b40-8995-4c4494305575" providerId="ADAL" clId="{4D13FFC2-AAC6-409A-8D49-006309ACD87F}" dt="2025-04-01T08:31:40.210" v="1995" actId="1076"/>
          <ac:spMkLst>
            <pc:docMk/>
            <pc:sldMk cId="4078867354" sldId="666"/>
            <ac:spMk id="4" creationId="{F8EF771E-1F82-A2CD-0CFF-0BF4AAFD4677}"/>
          </ac:spMkLst>
        </pc:spChg>
      </pc:sldChg>
      <pc:sldChg chg="modSp add mod">
        <pc:chgData name="Radovan Dráb" userId="eee3bf47-0e76-4b40-8995-4c4494305575" providerId="ADAL" clId="{4D13FFC2-AAC6-409A-8D49-006309ACD87F}" dt="2025-04-01T08:38:21.786" v="2028" actId="20577"/>
        <pc:sldMkLst>
          <pc:docMk/>
          <pc:sldMk cId="2139645556" sldId="667"/>
        </pc:sldMkLst>
        <pc:spChg chg="mod">
          <ac:chgData name="Radovan Dráb" userId="eee3bf47-0e76-4b40-8995-4c4494305575" providerId="ADAL" clId="{4D13FFC2-AAC6-409A-8D49-006309ACD87F}" dt="2025-04-01T08:38:21.786" v="2028" actId="20577"/>
          <ac:spMkLst>
            <pc:docMk/>
            <pc:sldMk cId="2139645556" sldId="667"/>
            <ac:spMk id="207" creationId="{8FB2812A-FE45-7F09-4E90-D023864977DA}"/>
          </ac:spMkLst>
        </pc:spChg>
      </pc:sldChg>
    </pc:docChg>
  </pc:docChgLst>
  <pc:docChgLst>
    <pc:chgData name="Viliam Fedák" userId="34a19845-73f5-4b4d-b551-2f76e5d2b544" providerId="ADAL" clId="{5615DD96-19B4-4EF1-84ED-A82363C2A533}"/>
    <pc:docChg chg="modSld">
      <pc:chgData name="Viliam Fedák" userId="34a19845-73f5-4b4d-b551-2f76e5d2b544" providerId="ADAL" clId="{5615DD96-19B4-4EF1-84ED-A82363C2A533}" dt="2025-04-04T06:23:12.677" v="370" actId="20577"/>
      <pc:docMkLst>
        <pc:docMk/>
      </pc:docMkLst>
      <pc:sldChg chg="modSp mod">
        <pc:chgData name="Viliam Fedák" userId="34a19845-73f5-4b4d-b551-2f76e5d2b544" providerId="ADAL" clId="{5615DD96-19B4-4EF1-84ED-A82363C2A533}" dt="2025-04-04T06:23:12.677" v="370" actId="20577"/>
        <pc:sldMkLst>
          <pc:docMk/>
          <pc:sldMk cId="3930382971" sldId="275"/>
        </pc:sldMkLst>
        <pc:spChg chg="mod">
          <ac:chgData name="Viliam Fedák" userId="34a19845-73f5-4b4d-b551-2f76e5d2b544" providerId="ADAL" clId="{5615DD96-19B4-4EF1-84ED-A82363C2A533}" dt="2025-04-04T06:23:12.677" v="370" actId="20577"/>
          <ac:spMkLst>
            <pc:docMk/>
            <pc:sldMk cId="3930382971" sldId="275"/>
            <ac:spMk id="5" creationId="{1D5EB44E-6397-2C0B-6810-5D3255C22FAC}"/>
          </ac:spMkLst>
        </pc:spChg>
        <pc:spChg chg="mod">
          <ac:chgData name="Viliam Fedák" userId="34a19845-73f5-4b4d-b551-2f76e5d2b544" providerId="ADAL" clId="{5615DD96-19B4-4EF1-84ED-A82363C2A533}" dt="2025-04-04T06:22:29.520" v="334" actId="20577"/>
          <ac:spMkLst>
            <pc:docMk/>
            <pc:sldMk cId="3930382971" sldId="275"/>
            <ac:spMk id="7" creationId="{0993B8D6-6892-46B6-5336-D2ACCB98C049}"/>
          </ac:spMkLst>
        </pc:spChg>
      </pc:sldChg>
      <pc:sldChg chg="addSp modSp mod">
        <pc:chgData name="Viliam Fedák" userId="34a19845-73f5-4b4d-b551-2f76e5d2b544" providerId="ADAL" clId="{5615DD96-19B4-4EF1-84ED-A82363C2A533}" dt="2025-04-04T06:20:12.680" v="124" actId="108"/>
        <pc:sldMkLst>
          <pc:docMk/>
          <pc:sldMk cId="2206939253" sldId="646"/>
        </pc:sldMkLst>
        <pc:spChg chg="add mod">
          <ac:chgData name="Viliam Fedák" userId="34a19845-73f5-4b4d-b551-2f76e5d2b544" providerId="ADAL" clId="{5615DD96-19B4-4EF1-84ED-A82363C2A533}" dt="2025-04-04T06:20:12.680" v="124" actId="108"/>
          <ac:spMkLst>
            <pc:docMk/>
            <pc:sldMk cId="2206939253" sldId="646"/>
            <ac:spMk id="4" creationId="{6B285CBE-D738-374E-0824-C9D444486EA7}"/>
          </ac:spMkLst>
        </pc:spChg>
      </pc:sldChg>
      <pc:sldChg chg="modSp mod">
        <pc:chgData name="Viliam Fedák" userId="34a19845-73f5-4b4d-b551-2f76e5d2b544" providerId="ADAL" clId="{5615DD96-19B4-4EF1-84ED-A82363C2A533}" dt="2025-04-04T06:17:41.395" v="2" actId="6549"/>
        <pc:sldMkLst>
          <pc:docMk/>
          <pc:sldMk cId="2185956502" sldId="651"/>
        </pc:sldMkLst>
        <pc:spChg chg="mod">
          <ac:chgData name="Viliam Fedák" userId="34a19845-73f5-4b4d-b551-2f76e5d2b544" providerId="ADAL" clId="{5615DD96-19B4-4EF1-84ED-A82363C2A533}" dt="2025-04-04T06:17:41.395" v="2" actId="6549"/>
          <ac:spMkLst>
            <pc:docMk/>
            <pc:sldMk cId="2185956502" sldId="651"/>
            <ac:spMk id="6" creationId="{D0067455-43C2-7886-3504-5DA6A33A1CDB}"/>
          </ac:spMkLst>
        </pc:spChg>
      </pc:sldChg>
      <pc:sldChg chg="addSp modSp mod">
        <pc:chgData name="Viliam Fedák" userId="34a19845-73f5-4b4d-b551-2f76e5d2b544" providerId="ADAL" clId="{5615DD96-19B4-4EF1-84ED-A82363C2A533}" dt="2025-04-04T06:22:07.266" v="294" actId="6549"/>
        <pc:sldMkLst>
          <pc:docMk/>
          <pc:sldMk cId="1246744102" sldId="664"/>
        </pc:sldMkLst>
        <pc:spChg chg="add mod">
          <ac:chgData name="Viliam Fedák" userId="34a19845-73f5-4b4d-b551-2f76e5d2b544" providerId="ADAL" clId="{5615DD96-19B4-4EF1-84ED-A82363C2A533}" dt="2025-04-04T06:22:07.266" v="294" actId="6549"/>
          <ac:spMkLst>
            <pc:docMk/>
            <pc:sldMk cId="1246744102" sldId="664"/>
            <ac:spMk id="2" creationId="{9755AAA5-CC74-D609-52FF-C077726C01B6}"/>
          </ac:spMkLst>
        </pc:spChg>
      </pc:sldChg>
      <pc:sldChg chg="modSp mod">
        <pc:chgData name="Viliam Fedák" userId="34a19845-73f5-4b4d-b551-2f76e5d2b544" providerId="ADAL" clId="{5615DD96-19B4-4EF1-84ED-A82363C2A533}" dt="2025-04-04T06:20:41.858" v="133" actId="1076"/>
        <pc:sldMkLst>
          <pc:docMk/>
          <pc:sldMk cId="2922708822" sldId="668"/>
        </pc:sldMkLst>
        <pc:graphicFrameChg chg="mod modGraphic">
          <ac:chgData name="Viliam Fedák" userId="34a19845-73f5-4b4d-b551-2f76e5d2b544" providerId="ADAL" clId="{5615DD96-19B4-4EF1-84ED-A82363C2A533}" dt="2025-04-04T06:20:41.858" v="133" actId="1076"/>
          <ac:graphicFrameMkLst>
            <pc:docMk/>
            <pc:sldMk cId="2922708822" sldId="668"/>
            <ac:graphicFrameMk id="6" creationId="{FE14428F-78CF-456A-8FAC-330EB475F3FD}"/>
          </ac:graphicFrameMkLst>
        </pc:graphicFrameChg>
      </pc:sldChg>
    </pc:docChg>
  </pc:docChgLst>
  <pc:docChgLst>
    <pc:chgData name="Radovan Dráb" userId="eee3bf47-0e76-4b40-8995-4c4494305575" providerId="ADAL" clId="{88AA128F-3F8E-4D7E-A19D-23825CF3BB79}"/>
    <pc:docChg chg="undo custSel addSld delSld modSld modSection">
      <pc:chgData name="Radovan Dráb" userId="eee3bf47-0e76-4b40-8995-4c4494305575" providerId="ADAL" clId="{88AA128F-3F8E-4D7E-A19D-23825CF3BB79}" dt="2025-04-03T17:11:21.862" v="554" actId="6549"/>
      <pc:docMkLst>
        <pc:docMk/>
      </pc:docMkLst>
      <pc:sldChg chg="delSp modSp mod">
        <pc:chgData name="Radovan Dráb" userId="eee3bf47-0e76-4b40-8995-4c4494305575" providerId="ADAL" clId="{88AA128F-3F8E-4D7E-A19D-23825CF3BB79}" dt="2025-04-03T12:07:17.235" v="468" actId="14100"/>
        <pc:sldMkLst>
          <pc:docMk/>
          <pc:sldMk cId="851171013" sldId="256"/>
        </pc:sldMkLst>
        <pc:spChg chg="mod">
          <ac:chgData name="Radovan Dráb" userId="eee3bf47-0e76-4b40-8995-4c4494305575" providerId="ADAL" clId="{88AA128F-3F8E-4D7E-A19D-23825CF3BB79}" dt="2025-04-03T10:33:51.253" v="291" actId="1076"/>
          <ac:spMkLst>
            <pc:docMk/>
            <pc:sldMk cId="851171013" sldId="256"/>
            <ac:spMk id="10" creationId="{52744B2B-932C-4189-A018-50EC258C1CB4}"/>
          </ac:spMkLst>
        </pc:spChg>
        <pc:spChg chg="mod">
          <ac:chgData name="Radovan Dráb" userId="eee3bf47-0e76-4b40-8995-4c4494305575" providerId="ADAL" clId="{88AA128F-3F8E-4D7E-A19D-23825CF3BB79}" dt="2025-04-03T10:32:36.773" v="280" actId="1076"/>
          <ac:spMkLst>
            <pc:docMk/>
            <pc:sldMk cId="851171013" sldId="256"/>
            <ac:spMk id="11" creationId="{7092E49D-A6CB-41B2-AA49-2CA400CB34AE}"/>
          </ac:spMkLst>
        </pc:spChg>
        <pc:spChg chg="del mod">
          <ac:chgData name="Radovan Dráb" userId="eee3bf47-0e76-4b40-8995-4c4494305575" providerId="ADAL" clId="{88AA128F-3F8E-4D7E-A19D-23825CF3BB79}" dt="2025-04-03T10:33:14.277" v="285" actId="478"/>
          <ac:spMkLst>
            <pc:docMk/>
            <pc:sldMk cId="851171013" sldId="256"/>
            <ac:spMk id="14" creationId="{BD2D3DAA-60AC-83D9-3849-9FB44837F5AD}"/>
          </ac:spMkLst>
        </pc:spChg>
        <pc:picChg chg="del">
          <ac:chgData name="Radovan Dráb" userId="eee3bf47-0e76-4b40-8995-4c4494305575" providerId="ADAL" clId="{88AA128F-3F8E-4D7E-A19D-23825CF3BB79}" dt="2025-04-03T10:33:43.178" v="288" actId="478"/>
          <ac:picMkLst>
            <pc:docMk/>
            <pc:sldMk cId="851171013" sldId="256"/>
            <ac:picMk id="7" creationId="{7008CF66-C7A5-3F0B-B345-A8BBA668521A}"/>
          </ac:picMkLst>
        </pc:picChg>
        <pc:picChg chg="del">
          <ac:chgData name="Radovan Dráb" userId="eee3bf47-0e76-4b40-8995-4c4494305575" providerId="ADAL" clId="{88AA128F-3F8E-4D7E-A19D-23825CF3BB79}" dt="2025-04-03T10:33:44.617" v="289" actId="478"/>
          <ac:picMkLst>
            <pc:docMk/>
            <pc:sldMk cId="851171013" sldId="256"/>
            <ac:picMk id="43" creationId="{6CE1BA0B-648D-5671-5C35-803F8D4CB5C4}"/>
          </ac:picMkLst>
        </pc:picChg>
        <pc:picChg chg="del">
          <ac:chgData name="Radovan Dráb" userId="eee3bf47-0e76-4b40-8995-4c4494305575" providerId="ADAL" clId="{88AA128F-3F8E-4D7E-A19D-23825CF3BB79}" dt="2025-04-03T10:33:42.097" v="287" actId="478"/>
          <ac:picMkLst>
            <pc:docMk/>
            <pc:sldMk cId="851171013" sldId="256"/>
            <ac:picMk id="54" creationId="{41741582-1A3A-CEEB-850E-B4434619F2CC}"/>
          </ac:picMkLst>
        </pc:picChg>
        <pc:cxnChg chg="mod">
          <ac:chgData name="Radovan Dráb" userId="eee3bf47-0e76-4b40-8995-4c4494305575" providerId="ADAL" clId="{88AA128F-3F8E-4D7E-A19D-23825CF3BB79}" dt="2025-04-03T12:07:17.235" v="468" actId="14100"/>
          <ac:cxnSpMkLst>
            <pc:docMk/>
            <pc:sldMk cId="851171013" sldId="256"/>
            <ac:cxnSpMk id="9" creationId="{24B52E60-A88F-E0A5-E9FF-A824254A6195}"/>
          </ac:cxnSpMkLst>
        </pc:cxnChg>
        <pc:cxnChg chg="mod">
          <ac:chgData name="Radovan Dráb" userId="eee3bf47-0e76-4b40-8995-4c4494305575" providerId="ADAL" clId="{88AA128F-3F8E-4D7E-A19D-23825CF3BB79}" dt="2025-04-03T10:32:59.126" v="283" actId="1076"/>
          <ac:cxnSpMkLst>
            <pc:docMk/>
            <pc:sldMk cId="851171013" sldId="256"/>
            <ac:cxnSpMk id="15" creationId="{4507D6F4-ECD4-6DE3-68BF-63F5C4E7C2B4}"/>
          </ac:cxnSpMkLst>
        </pc:cxnChg>
        <pc:cxnChg chg="del mod">
          <ac:chgData name="Radovan Dráb" userId="eee3bf47-0e76-4b40-8995-4c4494305575" providerId="ADAL" clId="{88AA128F-3F8E-4D7E-A19D-23825CF3BB79}" dt="2025-04-03T10:33:26.567" v="286" actId="478"/>
          <ac:cxnSpMkLst>
            <pc:docMk/>
            <pc:sldMk cId="851171013" sldId="256"/>
            <ac:cxnSpMk id="110" creationId="{9B76C5FB-DDB4-4C41-A364-733909851A0A}"/>
          </ac:cxnSpMkLst>
        </pc:cxnChg>
      </pc:sldChg>
      <pc:sldChg chg="modSp mod">
        <pc:chgData name="Radovan Dráb" userId="eee3bf47-0e76-4b40-8995-4c4494305575" providerId="ADAL" clId="{88AA128F-3F8E-4D7E-A19D-23825CF3BB79}" dt="2025-04-03T10:50:40.791" v="382" actId="6549"/>
        <pc:sldMkLst>
          <pc:docMk/>
          <pc:sldMk cId="3930382971" sldId="275"/>
        </pc:sldMkLst>
        <pc:spChg chg="mod">
          <ac:chgData name="Radovan Dráb" userId="eee3bf47-0e76-4b40-8995-4c4494305575" providerId="ADAL" clId="{88AA128F-3F8E-4D7E-A19D-23825CF3BB79}" dt="2025-04-03T10:50:40.791" v="382" actId="6549"/>
          <ac:spMkLst>
            <pc:docMk/>
            <pc:sldMk cId="3930382971" sldId="275"/>
            <ac:spMk id="5" creationId="{1D5EB44E-6397-2C0B-6810-5D3255C22FAC}"/>
          </ac:spMkLst>
        </pc:spChg>
        <pc:spChg chg="mod">
          <ac:chgData name="Radovan Dráb" userId="eee3bf47-0e76-4b40-8995-4c4494305575" providerId="ADAL" clId="{88AA128F-3F8E-4D7E-A19D-23825CF3BB79}" dt="2025-04-03T10:05:16.938" v="14" actId="20577"/>
          <ac:spMkLst>
            <pc:docMk/>
            <pc:sldMk cId="3930382971" sldId="275"/>
            <ac:spMk id="7" creationId="{0993B8D6-6892-46B6-5336-D2ACCB98C049}"/>
          </ac:spMkLst>
        </pc:spChg>
      </pc:sldChg>
      <pc:sldChg chg="modSp mod">
        <pc:chgData name="Radovan Dráb" userId="eee3bf47-0e76-4b40-8995-4c4494305575" providerId="ADAL" clId="{88AA128F-3F8E-4D7E-A19D-23825CF3BB79}" dt="2025-04-03T10:24:37.161" v="212"/>
        <pc:sldMkLst>
          <pc:docMk/>
          <pc:sldMk cId="2206939253" sldId="646"/>
        </pc:sldMkLst>
        <pc:spChg chg="mod">
          <ac:chgData name="Radovan Dráb" userId="eee3bf47-0e76-4b40-8995-4c4494305575" providerId="ADAL" clId="{88AA128F-3F8E-4D7E-A19D-23825CF3BB79}" dt="2025-04-03T10:24:37.161" v="212"/>
          <ac:spMkLst>
            <pc:docMk/>
            <pc:sldMk cId="2206939253" sldId="646"/>
            <ac:spMk id="2" creationId="{E302A140-2536-69B1-3BB2-CBE406E05C41}"/>
          </ac:spMkLst>
        </pc:spChg>
      </pc:sldChg>
      <pc:sldChg chg="modSp mod">
        <pc:chgData name="Radovan Dráb" userId="eee3bf47-0e76-4b40-8995-4c4494305575" providerId="ADAL" clId="{88AA128F-3F8E-4D7E-A19D-23825CF3BB79}" dt="2025-04-03T10:24:22.130" v="209"/>
        <pc:sldMkLst>
          <pc:docMk/>
          <pc:sldMk cId="2185956502" sldId="651"/>
        </pc:sldMkLst>
        <pc:spChg chg="mod">
          <ac:chgData name="Radovan Dráb" userId="eee3bf47-0e76-4b40-8995-4c4494305575" providerId="ADAL" clId="{88AA128F-3F8E-4D7E-A19D-23825CF3BB79}" dt="2025-04-03T10:24:22.130" v="209"/>
          <ac:spMkLst>
            <pc:docMk/>
            <pc:sldMk cId="2185956502" sldId="651"/>
            <ac:spMk id="4" creationId="{D158F665-EB0C-FA4C-A800-1343F8CC9DDF}"/>
          </ac:spMkLst>
        </pc:spChg>
        <pc:spChg chg="mod">
          <ac:chgData name="Radovan Dráb" userId="eee3bf47-0e76-4b40-8995-4c4494305575" providerId="ADAL" clId="{88AA128F-3F8E-4D7E-A19D-23825CF3BB79}" dt="2025-04-03T10:11:12.181" v="82" actId="6549"/>
          <ac:spMkLst>
            <pc:docMk/>
            <pc:sldMk cId="2185956502" sldId="651"/>
            <ac:spMk id="6" creationId="{D0067455-43C2-7886-3504-5DA6A33A1CDB}"/>
          </ac:spMkLst>
        </pc:spChg>
      </pc:sldChg>
      <pc:sldChg chg="modSp mod">
        <pc:chgData name="Radovan Dráb" userId="eee3bf47-0e76-4b40-8995-4c4494305575" providerId="ADAL" clId="{88AA128F-3F8E-4D7E-A19D-23825CF3BB79}" dt="2025-04-03T10:24:15.172" v="208" actId="20577"/>
        <pc:sldMkLst>
          <pc:docMk/>
          <pc:sldMk cId="2476436373" sldId="652"/>
        </pc:sldMkLst>
        <pc:spChg chg="mod">
          <ac:chgData name="Radovan Dráb" userId="eee3bf47-0e76-4b40-8995-4c4494305575" providerId="ADAL" clId="{88AA128F-3F8E-4D7E-A19D-23825CF3BB79}" dt="2025-04-03T10:24:15.172" v="208" actId="20577"/>
          <ac:spMkLst>
            <pc:docMk/>
            <pc:sldMk cId="2476436373" sldId="652"/>
            <ac:spMk id="2" creationId="{88EA619E-D404-BC6D-ECDA-0E4B5C491DFF}"/>
          </ac:spMkLst>
        </pc:spChg>
      </pc:sldChg>
      <pc:sldChg chg="addSp delSp modSp mod">
        <pc:chgData name="Radovan Dráb" userId="eee3bf47-0e76-4b40-8995-4c4494305575" providerId="ADAL" clId="{88AA128F-3F8E-4D7E-A19D-23825CF3BB79}" dt="2025-04-03T10:54:56.257" v="395" actId="20577"/>
        <pc:sldMkLst>
          <pc:docMk/>
          <pc:sldMk cId="2913250573" sldId="653"/>
        </pc:sldMkLst>
        <pc:spChg chg="mod">
          <ac:chgData name="Radovan Dráb" userId="eee3bf47-0e76-4b40-8995-4c4494305575" providerId="ADAL" clId="{88AA128F-3F8E-4D7E-A19D-23825CF3BB79}" dt="2025-04-03T10:24:33.504" v="211"/>
          <ac:spMkLst>
            <pc:docMk/>
            <pc:sldMk cId="2913250573" sldId="653"/>
            <ac:spMk id="2" creationId="{2854717E-770E-BAA8-0810-63383FC7D26D}"/>
          </ac:spMkLst>
        </pc:spChg>
        <pc:spChg chg="add mod">
          <ac:chgData name="Radovan Dráb" userId="eee3bf47-0e76-4b40-8995-4c4494305575" providerId="ADAL" clId="{88AA128F-3F8E-4D7E-A19D-23825CF3BB79}" dt="2025-04-03T10:14:33.467" v="128" actId="1076"/>
          <ac:spMkLst>
            <pc:docMk/>
            <pc:sldMk cId="2913250573" sldId="653"/>
            <ac:spMk id="4" creationId="{85FAA76D-70C1-526A-9CAC-6EF81D94D673}"/>
          </ac:spMkLst>
        </pc:spChg>
        <pc:spChg chg="add mod ord">
          <ac:chgData name="Radovan Dráb" userId="eee3bf47-0e76-4b40-8995-4c4494305575" providerId="ADAL" clId="{88AA128F-3F8E-4D7E-A19D-23825CF3BB79}" dt="2025-04-03T10:15:46.791" v="135" actId="167"/>
          <ac:spMkLst>
            <pc:docMk/>
            <pc:sldMk cId="2913250573" sldId="653"/>
            <ac:spMk id="5" creationId="{6D6293DD-EC06-3BAE-DDC4-BBF8FCF7BC84}"/>
          </ac:spMkLst>
        </pc:spChg>
        <pc:spChg chg="del mod">
          <ac:chgData name="Radovan Dráb" userId="eee3bf47-0e76-4b40-8995-4c4494305575" providerId="ADAL" clId="{88AA128F-3F8E-4D7E-A19D-23825CF3BB79}" dt="2025-04-03T10:14:00.707" v="121" actId="478"/>
          <ac:spMkLst>
            <pc:docMk/>
            <pc:sldMk cId="2913250573" sldId="653"/>
            <ac:spMk id="6" creationId="{ABE18644-CE07-06D4-8701-A672BE1B9CE0}"/>
          </ac:spMkLst>
        </pc:spChg>
        <pc:spChg chg="mod">
          <ac:chgData name="Radovan Dráb" userId="eee3bf47-0e76-4b40-8995-4c4494305575" providerId="ADAL" clId="{88AA128F-3F8E-4D7E-A19D-23825CF3BB79}" dt="2025-04-03T10:54:56.257" v="395" actId="20577"/>
          <ac:spMkLst>
            <pc:docMk/>
            <pc:sldMk cId="2913250573" sldId="653"/>
            <ac:spMk id="7" creationId="{F33588BC-349C-2293-9A89-6F1EEEB02132}"/>
          </ac:spMkLst>
        </pc:spChg>
        <pc:spChg chg="mod">
          <ac:chgData name="Radovan Dráb" userId="eee3bf47-0e76-4b40-8995-4c4494305575" providerId="ADAL" clId="{88AA128F-3F8E-4D7E-A19D-23825CF3BB79}" dt="2025-04-03T10:16:48.348" v="145" actId="207"/>
          <ac:spMkLst>
            <pc:docMk/>
            <pc:sldMk cId="2913250573" sldId="653"/>
            <ac:spMk id="8" creationId="{05BB98BA-5644-E070-98D8-ADECB2AB5C2C}"/>
          </ac:spMkLst>
        </pc:spChg>
        <pc:spChg chg="add mod ord">
          <ac:chgData name="Radovan Dráb" userId="eee3bf47-0e76-4b40-8995-4c4494305575" providerId="ADAL" clId="{88AA128F-3F8E-4D7E-A19D-23825CF3BB79}" dt="2025-04-03T10:16:43.777" v="144" actId="167"/>
          <ac:spMkLst>
            <pc:docMk/>
            <pc:sldMk cId="2913250573" sldId="653"/>
            <ac:spMk id="10" creationId="{671A023C-D9E3-99F8-BF94-9782386B07B6}"/>
          </ac:spMkLst>
        </pc:spChg>
      </pc:sldChg>
      <pc:sldChg chg="modSp mod">
        <pc:chgData name="Radovan Dráb" userId="eee3bf47-0e76-4b40-8995-4c4494305575" providerId="ADAL" clId="{88AA128F-3F8E-4D7E-A19D-23825CF3BB79}" dt="2025-04-03T10:24:41.041" v="213"/>
        <pc:sldMkLst>
          <pc:docMk/>
          <pc:sldMk cId="1313572489" sldId="654"/>
        </pc:sldMkLst>
        <pc:spChg chg="mod">
          <ac:chgData name="Radovan Dráb" userId="eee3bf47-0e76-4b40-8995-4c4494305575" providerId="ADAL" clId="{88AA128F-3F8E-4D7E-A19D-23825CF3BB79}" dt="2025-04-03T10:24:41.041" v="213"/>
          <ac:spMkLst>
            <pc:docMk/>
            <pc:sldMk cId="1313572489" sldId="654"/>
            <ac:spMk id="2" creationId="{0E0CD677-9D6A-83AC-53CF-C6862B895287}"/>
          </ac:spMkLst>
        </pc:spChg>
      </pc:sldChg>
      <pc:sldChg chg="modSp mod">
        <pc:chgData name="Radovan Dráb" userId="eee3bf47-0e76-4b40-8995-4c4494305575" providerId="ADAL" clId="{88AA128F-3F8E-4D7E-A19D-23825CF3BB79}" dt="2025-04-03T10:24:29.216" v="210"/>
        <pc:sldMkLst>
          <pc:docMk/>
          <pc:sldMk cId="1395085033" sldId="655"/>
        </pc:sldMkLst>
        <pc:spChg chg="mod">
          <ac:chgData name="Radovan Dráb" userId="eee3bf47-0e76-4b40-8995-4c4494305575" providerId="ADAL" clId="{88AA128F-3F8E-4D7E-A19D-23825CF3BB79}" dt="2025-04-03T10:24:29.216" v="210"/>
          <ac:spMkLst>
            <pc:docMk/>
            <pc:sldMk cId="1395085033" sldId="655"/>
            <ac:spMk id="2" creationId="{C7A5D10D-E82E-D64F-BB6D-993EAF6001AA}"/>
          </ac:spMkLst>
        </pc:spChg>
      </pc:sldChg>
      <pc:sldChg chg="modSp mod">
        <pc:chgData name="Radovan Dráb" userId="eee3bf47-0e76-4b40-8995-4c4494305575" providerId="ADAL" clId="{88AA128F-3F8E-4D7E-A19D-23825CF3BB79}" dt="2025-04-03T17:11:21.862" v="554" actId="6549"/>
        <pc:sldMkLst>
          <pc:docMk/>
          <pc:sldMk cId="2249154929" sldId="656"/>
        </pc:sldMkLst>
        <pc:spChg chg="mod">
          <ac:chgData name="Radovan Dráb" userId="eee3bf47-0e76-4b40-8995-4c4494305575" providerId="ADAL" clId="{88AA128F-3F8E-4D7E-A19D-23825CF3BB79}" dt="2025-04-03T10:24:47.873" v="214"/>
          <ac:spMkLst>
            <pc:docMk/>
            <pc:sldMk cId="2249154929" sldId="656"/>
            <ac:spMk id="2" creationId="{770C67E5-E9B8-8E7A-65C0-81FE77BEDCA7}"/>
          </ac:spMkLst>
        </pc:spChg>
        <pc:spChg chg="mod">
          <ac:chgData name="Radovan Dráb" userId="eee3bf47-0e76-4b40-8995-4c4494305575" providerId="ADAL" clId="{88AA128F-3F8E-4D7E-A19D-23825CF3BB79}" dt="2025-04-03T17:11:21.862" v="554" actId="6549"/>
          <ac:spMkLst>
            <pc:docMk/>
            <pc:sldMk cId="2249154929" sldId="656"/>
            <ac:spMk id="4" creationId="{344325BB-A3B9-D123-725A-4FE810E24FB1}"/>
          </ac:spMkLst>
        </pc:spChg>
      </pc:sldChg>
      <pc:sldChg chg="addSp delSp modSp mod">
        <pc:chgData name="Radovan Dráb" userId="eee3bf47-0e76-4b40-8995-4c4494305575" providerId="ADAL" clId="{88AA128F-3F8E-4D7E-A19D-23825CF3BB79}" dt="2025-04-03T12:10:46.580" v="475" actId="1076"/>
        <pc:sldMkLst>
          <pc:docMk/>
          <pc:sldMk cId="739509458" sldId="657"/>
        </pc:sldMkLst>
        <pc:spChg chg="mod">
          <ac:chgData name="Radovan Dráb" userId="eee3bf47-0e76-4b40-8995-4c4494305575" providerId="ADAL" clId="{88AA128F-3F8E-4D7E-A19D-23825CF3BB79}" dt="2025-04-03T10:25:06.740" v="217"/>
          <ac:spMkLst>
            <pc:docMk/>
            <pc:sldMk cId="739509458" sldId="657"/>
            <ac:spMk id="2" creationId="{00E4D1E4-D32E-5111-D85E-F4369CBC53B9}"/>
          </ac:spMkLst>
        </pc:spChg>
        <pc:spChg chg="mod">
          <ac:chgData name="Radovan Dráb" userId="eee3bf47-0e76-4b40-8995-4c4494305575" providerId="ADAL" clId="{88AA128F-3F8E-4D7E-A19D-23825CF3BB79}" dt="2025-04-03T10:08:24.304" v="45" actId="1076"/>
          <ac:spMkLst>
            <pc:docMk/>
            <pc:sldMk cId="739509458" sldId="657"/>
            <ac:spMk id="5" creationId="{59C6C793-8D43-516C-F9B7-263751A41A5A}"/>
          </ac:spMkLst>
        </pc:spChg>
        <pc:graphicFrameChg chg="mod">
          <ac:chgData name="Radovan Dráb" userId="eee3bf47-0e76-4b40-8995-4c4494305575" providerId="ADAL" clId="{88AA128F-3F8E-4D7E-A19D-23825CF3BB79}" dt="2025-04-03T12:10:46.580" v="475" actId="1076"/>
          <ac:graphicFrameMkLst>
            <pc:docMk/>
            <pc:sldMk cId="739509458" sldId="657"/>
            <ac:graphicFrameMk id="8" creationId="{F6DB049A-3817-520B-3FE8-2CA7C1409C83}"/>
          </ac:graphicFrameMkLst>
        </pc:graphicFrameChg>
        <pc:picChg chg="add mod">
          <ac:chgData name="Radovan Dráb" userId="eee3bf47-0e76-4b40-8995-4c4494305575" providerId="ADAL" clId="{88AA128F-3F8E-4D7E-A19D-23825CF3BB79}" dt="2025-04-03T10:08:54.251" v="51" actId="14100"/>
          <ac:picMkLst>
            <pc:docMk/>
            <pc:sldMk cId="739509458" sldId="657"/>
            <ac:picMk id="6" creationId="{3A755029-5491-4A47-B210-C17AF38F7D40}"/>
          </ac:picMkLst>
        </pc:picChg>
        <pc:picChg chg="del">
          <ac:chgData name="Radovan Dráb" userId="eee3bf47-0e76-4b40-8995-4c4494305575" providerId="ADAL" clId="{88AA128F-3F8E-4D7E-A19D-23825CF3BB79}" dt="2025-04-03T10:08:43.523" v="46" actId="478"/>
          <ac:picMkLst>
            <pc:docMk/>
            <pc:sldMk cId="739509458" sldId="657"/>
            <ac:picMk id="7" creationId="{A58517F8-432B-3B7D-2C88-5A750481BA8D}"/>
          </ac:picMkLst>
        </pc:picChg>
      </pc:sldChg>
      <pc:sldChg chg="modSp mod">
        <pc:chgData name="Radovan Dráb" userId="eee3bf47-0e76-4b40-8995-4c4494305575" providerId="ADAL" clId="{88AA128F-3F8E-4D7E-A19D-23825CF3BB79}" dt="2025-04-03T10:25:01.916" v="216"/>
        <pc:sldMkLst>
          <pc:docMk/>
          <pc:sldMk cId="4048332027" sldId="658"/>
        </pc:sldMkLst>
        <pc:spChg chg="mod">
          <ac:chgData name="Radovan Dráb" userId="eee3bf47-0e76-4b40-8995-4c4494305575" providerId="ADAL" clId="{88AA128F-3F8E-4D7E-A19D-23825CF3BB79}" dt="2025-04-03T10:25:01.916" v="216"/>
          <ac:spMkLst>
            <pc:docMk/>
            <pc:sldMk cId="4048332027" sldId="658"/>
            <ac:spMk id="2" creationId="{52D75926-4A64-6E03-4F08-9DFA0C4BF1C1}"/>
          </ac:spMkLst>
        </pc:spChg>
      </pc:sldChg>
      <pc:sldChg chg="del">
        <pc:chgData name="Radovan Dráb" userId="eee3bf47-0e76-4b40-8995-4c4494305575" providerId="ADAL" clId="{88AA128F-3F8E-4D7E-A19D-23825CF3BB79}" dt="2025-04-03T10:17:48.062" v="146" actId="47"/>
        <pc:sldMkLst>
          <pc:docMk/>
          <pc:sldMk cId="3676729776" sldId="660"/>
        </pc:sldMkLst>
      </pc:sldChg>
      <pc:sldChg chg="modSp mod">
        <pc:chgData name="Radovan Dráb" userId="eee3bf47-0e76-4b40-8995-4c4494305575" providerId="ADAL" clId="{88AA128F-3F8E-4D7E-A19D-23825CF3BB79}" dt="2025-04-03T10:25:10.277" v="218"/>
        <pc:sldMkLst>
          <pc:docMk/>
          <pc:sldMk cId="3637664288" sldId="661"/>
        </pc:sldMkLst>
        <pc:spChg chg="mod">
          <ac:chgData name="Radovan Dráb" userId="eee3bf47-0e76-4b40-8995-4c4494305575" providerId="ADAL" clId="{88AA128F-3F8E-4D7E-A19D-23825CF3BB79}" dt="2025-04-03T10:25:10.277" v="218"/>
          <ac:spMkLst>
            <pc:docMk/>
            <pc:sldMk cId="3637664288" sldId="661"/>
            <ac:spMk id="2" creationId="{BF87442B-CDD3-5394-8A00-C20E6AE5C907}"/>
          </ac:spMkLst>
        </pc:spChg>
      </pc:sldChg>
      <pc:sldChg chg="modSp del mod modShow">
        <pc:chgData name="Radovan Dráb" userId="eee3bf47-0e76-4b40-8995-4c4494305575" providerId="ADAL" clId="{88AA128F-3F8E-4D7E-A19D-23825CF3BB79}" dt="2025-04-03T12:07:08.603" v="466" actId="47"/>
        <pc:sldMkLst>
          <pc:docMk/>
          <pc:sldMk cId="2308132714" sldId="662"/>
        </pc:sldMkLst>
        <pc:spChg chg="mod">
          <ac:chgData name="Radovan Dráb" userId="eee3bf47-0e76-4b40-8995-4c4494305575" providerId="ADAL" clId="{88AA128F-3F8E-4D7E-A19D-23825CF3BB79}" dt="2025-04-03T10:25:14.421" v="219"/>
          <ac:spMkLst>
            <pc:docMk/>
            <pc:sldMk cId="2308132714" sldId="662"/>
            <ac:spMk id="2" creationId="{1EBFB5FF-CA96-CB35-82F1-CB696326DA14}"/>
          </ac:spMkLst>
        </pc:spChg>
      </pc:sldChg>
      <pc:sldChg chg="modSp del mod modShow">
        <pc:chgData name="Radovan Dráb" userId="eee3bf47-0e76-4b40-8995-4c4494305575" providerId="ADAL" clId="{88AA128F-3F8E-4D7E-A19D-23825CF3BB79}" dt="2025-04-03T12:07:10.414" v="467" actId="47"/>
        <pc:sldMkLst>
          <pc:docMk/>
          <pc:sldMk cId="2658889633" sldId="663"/>
        </pc:sldMkLst>
        <pc:spChg chg="mod">
          <ac:chgData name="Radovan Dráb" userId="eee3bf47-0e76-4b40-8995-4c4494305575" providerId="ADAL" clId="{88AA128F-3F8E-4D7E-A19D-23825CF3BB79}" dt="2025-04-03T10:25:19.542" v="220"/>
          <ac:spMkLst>
            <pc:docMk/>
            <pc:sldMk cId="2658889633" sldId="663"/>
            <ac:spMk id="2" creationId="{0A524682-1871-76CC-FE16-323755643FF1}"/>
          </ac:spMkLst>
        </pc:spChg>
      </pc:sldChg>
      <pc:sldChg chg="modSp mod">
        <pc:chgData name="Radovan Dráb" userId="eee3bf47-0e76-4b40-8995-4c4494305575" providerId="ADAL" clId="{88AA128F-3F8E-4D7E-A19D-23825CF3BB79}" dt="2025-04-03T17:10:30.169" v="483" actId="20577"/>
        <pc:sldMkLst>
          <pc:docMk/>
          <pc:sldMk cId="4078867354" sldId="666"/>
        </pc:sldMkLst>
        <pc:spChg chg="mod">
          <ac:chgData name="Radovan Dráb" userId="eee3bf47-0e76-4b40-8995-4c4494305575" providerId="ADAL" clId="{88AA128F-3F8E-4D7E-A19D-23825CF3BB79}" dt="2025-04-03T10:25:25.094" v="221"/>
          <ac:spMkLst>
            <pc:docMk/>
            <pc:sldMk cId="4078867354" sldId="666"/>
            <ac:spMk id="2" creationId="{FBF0EDCA-7839-BFB4-E276-A77C3BFA49ED}"/>
          </ac:spMkLst>
        </pc:spChg>
        <pc:spChg chg="mod">
          <ac:chgData name="Radovan Dráb" userId="eee3bf47-0e76-4b40-8995-4c4494305575" providerId="ADAL" clId="{88AA128F-3F8E-4D7E-A19D-23825CF3BB79}" dt="2025-04-03T17:10:30.169" v="483" actId="20577"/>
          <ac:spMkLst>
            <pc:docMk/>
            <pc:sldMk cId="4078867354" sldId="666"/>
            <ac:spMk id="4" creationId="{F8EF771E-1F82-A2CD-0CFF-0BF4AAFD4677}"/>
          </ac:spMkLst>
        </pc:spChg>
      </pc:sldChg>
      <pc:sldChg chg="addSp modSp mod">
        <pc:chgData name="Radovan Dráb" userId="eee3bf47-0e76-4b40-8995-4c4494305575" providerId="ADAL" clId="{88AA128F-3F8E-4D7E-A19D-23825CF3BB79}" dt="2025-04-03T12:08:01.188" v="472" actId="14100"/>
        <pc:sldMkLst>
          <pc:docMk/>
          <pc:sldMk cId="2139645556" sldId="667"/>
        </pc:sldMkLst>
        <pc:picChg chg="add mod">
          <ac:chgData name="Radovan Dráb" userId="eee3bf47-0e76-4b40-8995-4c4494305575" providerId="ADAL" clId="{88AA128F-3F8E-4D7E-A19D-23825CF3BB79}" dt="2025-04-03T12:08:01.188" v="472" actId="14100"/>
          <ac:picMkLst>
            <pc:docMk/>
            <pc:sldMk cId="2139645556" sldId="667"/>
            <ac:picMk id="2" creationId="{C95C7D85-E399-C207-0B52-7D63D57A30AE}"/>
          </ac:picMkLst>
        </pc:picChg>
      </pc:sldChg>
      <pc:sldChg chg="addSp modSp add mod">
        <pc:chgData name="Radovan Dráb" userId="eee3bf47-0e76-4b40-8995-4c4494305575" providerId="ADAL" clId="{88AA128F-3F8E-4D7E-A19D-23825CF3BB79}" dt="2025-04-03T10:24:52.523" v="215"/>
        <pc:sldMkLst>
          <pc:docMk/>
          <pc:sldMk cId="2922708822" sldId="668"/>
        </pc:sldMkLst>
        <pc:spChg chg="mod">
          <ac:chgData name="Radovan Dráb" userId="eee3bf47-0e76-4b40-8995-4c4494305575" providerId="ADAL" clId="{88AA128F-3F8E-4D7E-A19D-23825CF3BB79}" dt="2025-04-03T10:24:52.523" v="215"/>
          <ac:spMkLst>
            <pc:docMk/>
            <pc:sldMk cId="2922708822" sldId="668"/>
            <ac:spMk id="2" creationId="{A16E7D75-B514-138A-09A0-C2FDEB78DE02}"/>
          </ac:spMkLst>
        </pc:spChg>
        <pc:spChg chg="mod">
          <ac:chgData name="Radovan Dráb" userId="eee3bf47-0e76-4b40-8995-4c4494305575" providerId="ADAL" clId="{88AA128F-3F8E-4D7E-A19D-23825CF3BB79}" dt="2025-04-03T10:20:12.749" v="152"/>
          <ac:spMkLst>
            <pc:docMk/>
            <pc:sldMk cId="2922708822" sldId="668"/>
            <ac:spMk id="3" creationId="{D790F987-1917-BDC7-0F67-EFCBB0A243A0}"/>
          </ac:spMkLst>
        </pc:spChg>
        <pc:spChg chg="mod">
          <ac:chgData name="Radovan Dráb" userId="eee3bf47-0e76-4b40-8995-4c4494305575" providerId="ADAL" clId="{88AA128F-3F8E-4D7E-A19D-23825CF3BB79}" dt="2025-04-03T10:19:33.986" v="148" actId="6549"/>
          <ac:spMkLst>
            <pc:docMk/>
            <pc:sldMk cId="2922708822" sldId="668"/>
            <ac:spMk id="4" creationId="{7AFF5E06-0100-E24C-645E-8B2FCE722C9D}"/>
          </ac:spMkLst>
        </pc:spChg>
        <pc:graphicFrameChg chg="add">
          <ac:chgData name="Radovan Dráb" userId="eee3bf47-0e76-4b40-8995-4c4494305575" providerId="ADAL" clId="{88AA128F-3F8E-4D7E-A19D-23825CF3BB79}" dt="2025-04-03T10:19:40.068" v="149"/>
          <ac:graphicFrameMkLst>
            <pc:docMk/>
            <pc:sldMk cId="2922708822" sldId="668"/>
            <ac:graphicFrameMk id="5" creationId="{ABB58362-89DA-CAB8-F198-7F4DF731EEBA}"/>
          </ac:graphicFrameMkLst>
        </pc:graphicFrameChg>
        <pc:graphicFrameChg chg="add mod">
          <ac:chgData name="Radovan Dráb" userId="eee3bf47-0e76-4b40-8995-4c4494305575" providerId="ADAL" clId="{88AA128F-3F8E-4D7E-A19D-23825CF3BB79}" dt="2025-04-03T10:19:55.652" v="151" actId="1076"/>
          <ac:graphicFrameMkLst>
            <pc:docMk/>
            <pc:sldMk cId="2922708822" sldId="668"/>
            <ac:graphicFrameMk id="6" creationId="{FE14428F-78CF-456A-8FAC-330EB475F3FD}"/>
          </ac:graphicFrameMkLst>
        </pc:graphicFrameChg>
      </pc:sldChg>
      <pc:sldChg chg="addSp delSp modSp add mod modClrScheme chgLayout">
        <pc:chgData name="Radovan Dráb" userId="eee3bf47-0e76-4b40-8995-4c4494305575" providerId="ADAL" clId="{88AA128F-3F8E-4D7E-A19D-23825CF3BB79}" dt="2025-04-03T10:29:42.703" v="278" actId="20577"/>
        <pc:sldMkLst>
          <pc:docMk/>
          <pc:sldMk cId="2274031457" sldId="669"/>
        </pc:sldMkLst>
        <pc:spChg chg="mod">
          <ac:chgData name="Radovan Dráb" userId="eee3bf47-0e76-4b40-8995-4c4494305575" providerId="ADAL" clId="{88AA128F-3F8E-4D7E-A19D-23825CF3BB79}" dt="2025-04-03T10:27:58.832" v="230" actId="26606"/>
          <ac:spMkLst>
            <pc:docMk/>
            <pc:sldMk cId="2274031457" sldId="669"/>
            <ac:spMk id="2" creationId="{709EC1F7-9376-6414-884D-9A4AF1829359}"/>
          </ac:spMkLst>
        </pc:spChg>
        <pc:spChg chg="mod">
          <ac:chgData name="Radovan Dráb" userId="eee3bf47-0e76-4b40-8995-4c4494305575" providerId="ADAL" clId="{88AA128F-3F8E-4D7E-A19D-23825CF3BB79}" dt="2025-04-03T10:29:42.703" v="278" actId="20577"/>
          <ac:spMkLst>
            <pc:docMk/>
            <pc:sldMk cId="2274031457" sldId="669"/>
            <ac:spMk id="3" creationId="{14AEA902-C3DA-BF5D-1606-0733A3502740}"/>
          </ac:spMkLst>
        </pc:spChg>
        <pc:spChg chg="add del mod">
          <ac:chgData name="Radovan Dráb" userId="eee3bf47-0e76-4b40-8995-4c4494305575" providerId="ADAL" clId="{88AA128F-3F8E-4D7E-A19D-23825CF3BB79}" dt="2025-04-03T10:27:58.832" v="230" actId="26606"/>
          <ac:spMkLst>
            <pc:docMk/>
            <pc:sldMk cId="2274031457" sldId="669"/>
            <ac:spMk id="5" creationId="{E17F74EA-0ECF-6D98-5C97-F45110F89E0F}"/>
          </ac:spMkLst>
        </pc:spChg>
        <pc:graphicFrameChg chg="del">
          <ac:chgData name="Radovan Dráb" userId="eee3bf47-0e76-4b40-8995-4c4494305575" providerId="ADAL" clId="{88AA128F-3F8E-4D7E-A19D-23825CF3BB79}" dt="2025-04-03T10:27:40.149" v="225" actId="478"/>
          <ac:graphicFrameMkLst>
            <pc:docMk/>
            <pc:sldMk cId="2274031457" sldId="669"/>
            <ac:graphicFrameMk id="6" creationId="{CEF4E1B7-E9FD-F8BD-E3F0-3FECD667EE00}"/>
          </ac:graphicFrameMkLst>
        </pc:graphicFrameChg>
        <pc:picChg chg="del">
          <ac:chgData name="Radovan Dráb" userId="eee3bf47-0e76-4b40-8995-4c4494305575" providerId="ADAL" clId="{88AA128F-3F8E-4D7E-A19D-23825CF3BB79}" dt="2025-04-03T10:27:41.361" v="227" actId="478"/>
          <ac:picMkLst>
            <pc:docMk/>
            <pc:sldMk cId="2274031457" sldId="669"/>
            <ac:picMk id="8" creationId="{B0F361DE-1407-CC08-B573-9EDD7F5068B3}"/>
          </ac:picMkLst>
        </pc:picChg>
        <pc:picChg chg="add mod">
          <ac:chgData name="Radovan Dráb" userId="eee3bf47-0e76-4b40-8995-4c4494305575" providerId="ADAL" clId="{88AA128F-3F8E-4D7E-A19D-23825CF3BB79}" dt="2025-04-03T10:27:58.832" v="230" actId="26606"/>
          <ac:picMkLst>
            <pc:docMk/>
            <pc:sldMk cId="2274031457" sldId="669"/>
            <ac:picMk id="9" creationId="{56238C85-7A30-BD19-14F0-A2FB08B2CF8A}"/>
          </ac:picMkLst>
        </pc:picChg>
        <pc:picChg chg="del">
          <ac:chgData name="Radovan Dráb" userId="eee3bf47-0e76-4b40-8995-4c4494305575" providerId="ADAL" clId="{88AA128F-3F8E-4D7E-A19D-23825CF3BB79}" dt="2025-04-03T10:27:40.953" v="226" actId="478"/>
          <ac:picMkLst>
            <pc:docMk/>
            <pc:sldMk cId="2274031457" sldId="669"/>
            <ac:picMk id="10" creationId="{2EBD13AC-82C7-AD17-6AEE-3EFBF1689C52}"/>
          </ac:picMkLst>
        </pc:picChg>
      </pc:sldChg>
      <pc:sldChg chg="addSp delSp modSp add mod">
        <pc:chgData name="Radovan Dráb" userId="eee3bf47-0e76-4b40-8995-4c4494305575" providerId="ADAL" clId="{88AA128F-3F8E-4D7E-A19D-23825CF3BB79}" dt="2025-04-03T10:28:32.939" v="237" actId="478"/>
        <pc:sldMkLst>
          <pc:docMk/>
          <pc:sldMk cId="1112848830" sldId="670"/>
        </pc:sldMkLst>
        <pc:spChg chg="del">
          <ac:chgData name="Radovan Dráb" userId="eee3bf47-0e76-4b40-8995-4c4494305575" providerId="ADAL" clId="{88AA128F-3F8E-4D7E-A19D-23825CF3BB79}" dt="2025-04-03T10:28:32.939" v="237" actId="478"/>
          <ac:spMkLst>
            <pc:docMk/>
            <pc:sldMk cId="1112848830" sldId="670"/>
            <ac:spMk id="3" creationId="{59F7DB2F-64DF-358C-7181-F09D62EF6E7E}"/>
          </ac:spMkLst>
        </pc:spChg>
        <pc:spChg chg="add mod">
          <ac:chgData name="Radovan Dráb" userId="eee3bf47-0e76-4b40-8995-4c4494305575" providerId="ADAL" clId="{88AA128F-3F8E-4D7E-A19D-23825CF3BB79}" dt="2025-04-03T10:28:32.939" v="237" actId="478"/>
          <ac:spMkLst>
            <pc:docMk/>
            <pc:sldMk cId="1112848830" sldId="670"/>
            <ac:spMk id="7" creationId="{6B9D32CB-BA5F-B66C-6915-25166ACD76E1}"/>
          </ac:spMkLst>
        </pc:spChg>
        <pc:picChg chg="add mod">
          <ac:chgData name="Radovan Dráb" userId="eee3bf47-0e76-4b40-8995-4c4494305575" providerId="ADAL" clId="{88AA128F-3F8E-4D7E-A19D-23825CF3BB79}" dt="2025-04-03T10:28:30.001" v="236" actId="1076"/>
          <ac:picMkLst>
            <pc:docMk/>
            <pc:sldMk cId="1112848830" sldId="670"/>
            <ac:picMk id="5" creationId="{AC8D0D9D-0103-33A4-D958-57B9A3E110CE}"/>
          </ac:picMkLst>
        </pc:picChg>
        <pc:picChg chg="del">
          <ac:chgData name="Radovan Dráb" userId="eee3bf47-0e76-4b40-8995-4c4494305575" providerId="ADAL" clId="{88AA128F-3F8E-4D7E-A19D-23825CF3BB79}" dt="2025-04-03T10:28:06.412" v="232" actId="478"/>
          <ac:picMkLst>
            <pc:docMk/>
            <pc:sldMk cId="1112848830" sldId="670"/>
            <ac:picMk id="9" creationId="{39C2C133-94F0-008B-6265-F6C510950F96}"/>
          </ac:picMkLst>
        </pc:picChg>
      </pc:sldChg>
      <pc:sldChg chg="addSp delSp modSp add mod">
        <pc:chgData name="Radovan Dráb" userId="eee3bf47-0e76-4b40-8995-4c4494305575" providerId="ADAL" clId="{88AA128F-3F8E-4D7E-A19D-23825CF3BB79}" dt="2025-04-03T10:57:14.357" v="457" actId="1076"/>
        <pc:sldMkLst>
          <pc:docMk/>
          <pc:sldMk cId="3806921658" sldId="671"/>
        </pc:sldMkLst>
        <pc:spChg chg="add mod">
          <ac:chgData name="Radovan Dráb" userId="eee3bf47-0e76-4b40-8995-4c4494305575" providerId="ADAL" clId="{88AA128F-3F8E-4D7E-A19D-23825CF3BB79}" dt="2025-04-03T10:57:14.357" v="457" actId="1076"/>
          <ac:spMkLst>
            <pc:docMk/>
            <pc:sldMk cId="3806921658" sldId="671"/>
            <ac:spMk id="3" creationId="{9F2E267E-8E68-E93B-BF5F-CD1CC7404D3D}"/>
          </ac:spMkLst>
        </pc:spChg>
        <pc:picChg chg="add mod">
          <ac:chgData name="Radovan Dráb" userId="eee3bf47-0e76-4b40-8995-4c4494305575" providerId="ADAL" clId="{88AA128F-3F8E-4D7E-A19D-23825CF3BB79}" dt="2025-04-03T10:35:19.069" v="298" actId="14100"/>
          <ac:picMkLst>
            <pc:docMk/>
            <pc:sldMk cId="3806921658" sldId="671"/>
            <ac:picMk id="4" creationId="{AA2D4EE9-8F84-6D14-F65E-DF802CE71294}"/>
          </ac:picMkLst>
        </pc:picChg>
        <pc:picChg chg="del">
          <ac:chgData name="Radovan Dráb" userId="eee3bf47-0e76-4b40-8995-4c4494305575" providerId="ADAL" clId="{88AA128F-3F8E-4D7E-A19D-23825CF3BB79}" dt="2025-04-03T10:34:07.468" v="293" actId="478"/>
          <ac:picMkLst>
            <pc:docMk/>
            <pc:sldMk cId="3806921658" sldId="671"/>
            <ac:picMk id="5" creationId="{8F914D44-E452-B5CB-A98F-40B919837E12}"/>
          </ac:picMkLst>
        </pc:picChg>
      </pc:sldChg>
      <pc:sldChg chg="addSp modSp new mod">
        <pc:chgData name="Radovan Dráb" userId="eee3bf47-0e76-4b40-8995-4c4494305575" providerId="ADAL" clId="{88AA128F-3F8E-4D7E-A19D-23825CF3BB79}" dt="2025-04-03T10:45:05.204" v="378" actId="1076"/>
        <pc:sldMkLst>
          <pc:docMk/>
          <pc:sldMk cId="3275450866" sldId="672"/>
        </pc:sldMkLst>
        <pc:picChg chg="add mod">
          <ac:chgData name="Radovan Dráb" userId="eee3bf47-0e76-4b40-8995-4c4494305575" providerId="ADAL" clId="{88AA128F-3F8E-4D7E-A19D-23825CF3BB79}" dt="2025-04-03T10:45:05.204" v="378" actId="1076"/>
          <ac:picMkLst>
            <pc:docMk/>
            <pc:sldMk cId="3275450866" sldId="672"/>
            <ac:picMk id="5" creationId="{28E289CB-00BF-9324-ED86-C99BD60FEEA7}"/>
          </ac:picMkLst>
        </pc:picChg>
      </pc:sldChg>
    </pc:docChg>
  </pc:docChgLst>
  <pc:docChgLst>
    <pc:chgData name="Radovan Dráb" userId="eee3bf47-0e76-4b40-8995-4c4494305575" providerId="ADAL" clId="{976EAD03-2563-402D-944E-DAD767043D89}"/>
    <pc:docChg chg="undo custSel addSld delSld modSld sldOrd modSection">
      <pc:chgData name="Radovan Dráb" userId="eee3bf47-0e76-4b40-8995-4c4494305575" providerId="ADAL" clId="{976EAD03-2563-402D-944E-DAD767043D89}" dt="2025-03-31T21:51:08.122" v="1731"/>
      <pc:docMkLst>
        <pc:docMk/>
      </pc:docMkLst>
      <pc:sldChg chg="delSp modSp add mod">
        <pc:chgData name="Radovan Dráb" userId="eee3bf47-0e76-4b40-8995-4c4494305575" providerId="ADAL" clId="{976EAD03-2563-402D-944E-DAD767043D89}" dt="2025-03-31T21:50:49.567" v="1730" actId="1076"/>
        <pc:sldMkLst>
          <pc:docMk/>
          <pc:sldMk cId="851171013" sldId="256"/>
        </pc:sldMkLst>
        <pc:picChg chg="mod">
          <ac:chgData name="Radovan Dráb" userId="eee3bf47-0e76-4b40-8995-4c4494305575" providerId="ADAL" clId="{976EAD03-2563-402D-944E-DAD767043D89}" dt="2025-03-31T21:50:49.567" v="1730" actId="1076"/>
          <ac:picMkLst>
            <pc:docMk/>
            <pc:sldMk cId="851171013" sldId="256"/>
            <ac:picMk id="131" creationId="{A6D3BD4E-B65E-421C-9988-627CF49A7153}"/>
          </ac:picMkLst>
        </pc:picChg>
      </pc:sldChg>
      <pc:sldChg chg="modSp mod ord">
        <pc:chgData name="Radovan Dráb" userId="eee3bf47-0e76-4b40-8995-4c4494305575" providerId="ADAL" clId="{976EAD03-2563-402D-944E-DAD767043D89}" dt="2025-03-31T21:28:35.385" v="907" actId="20577"/>
        <pc:sldMkLst>
          <pc:docMk/>
          <pc:sldMk cId="3020116604" sldId="626"/>
        </pc:sldMkLst>
        <pc:spChg chg="mod">
          <ac:chgData name="Radovan Dráb" userId="eee3bf47-0e76-4b40-8995-4c4494305575" providerId="ADAL" clId="{976EAD03-2563-402D-944E-DAD767043D89}" dt="2025-03-31T21:28:06.677" v="880" actId="20577"/>
          <ac:spMkLst>
            <pc:docMk/>
            <pc:sldMk cId="3020116604" sldId="626"/>
            <ac:spMk id="2" creationId="{4BD76862-C2C1-5B8A-5493-E253E650A605}"/>
          </ac:spMkLst>
        </pc:spChg>
        <pc:spChg chg="mod">
          <ac:chgData name="Radovan Dráb" userId="eee3bf47-0e76-4b40-8995-4c4494305575" providerId="ADAL" clId="{976EAD03-2563-402D-944E-DAD767043D89}" dt="2025-03-31T21:28:35.385" v="907" actId="20577"/>
          <ac:spMkLst>
            <pc:docMk/>
            <pc:sldMk cId="3020116604" sldId="626"/>
            <ac:spMk id="3" creationId="{153BD0CB-5976-64CD-EBDA-4B8519D64DF6}"/>
          </ac:spMkLst>
        </pc:spChg>
      </pc:sldChg>
      <pc:sldChg chg="del ord">
        <pc:chgData name="Radovan Dráb" userId="eee3bf47-0e76-4b40-8995-4c4494305575" providerId="ADAL" clId="{976EAD03-2563-402D-944E-DAD767043D89}" dt="2025-03-31T19:13:01.341" v="868" actId="47"/>
        <pc:sldMkLst>
          <pc:docMk/>
          <pc:sldMk cId="3100424867" sldId="644"/>
        </pc:sldMkLst>
      </pc:sldChg>
      <pc:sldChg chg="modSp mod">
        <pc:chgData name="Radovan Dráb" userId="eee3bf47-0e76-4b40-8995-4c4494305575" providerId="ADAL" clId="{976EAD03-2563-402D-944E-DAD767043D89}" dt="2025-03-31T18:53:15.092" v="17" actId="20577"/>
        <pc:sldMkLst>
          <pc:docMk/>
          <pc:sldMk cId="2206939253" sldId="646"/>
        </pc:sldMkLst>
        <pc:spChg chg="mod">
          <ac:chgData name="Radovan Dráb" userId="eee3bf47-0e76-4b40-8995-4c4494305575" providerId="ADAL" clId="{976EAD03-2563-402D-944E-DAD767043D89}" dt="2025-03-31T18:53:06.989" v="2"/>
          <ac:spMkLst>
            <pc:docMk/>
            <pc:sldMk cId="2206939253" sldId="646"/>
            <ac:spMk id="2" creationId="{E302A140-2536-69B1-3BB2-CBE406E05C41}"/>
          </ac:spMkLst>
        </pc:spChg>
        <pc:spChg chg="mod">
          <ac:chgData name="Radovan Dráb" userId="eee3bf47-0e76-4b40-8995-4c4494305575" providerId="ADAL" clId="{976EAD03-2563-402D-944E-DAD767043D89}" dt="2025-03-31T18:53:15.092" v="17" actId="20577"/>
          <ac:spMkLst>
            <pc:docMk/>
            <pc:sldMk cId="2206939253" sldId="646"/>
            <ac:spMk id="12" creationId="{684CA2F7-ED72-2F9F-2506-4D53DE4BC9B7}"/>
          </ac:spMkLst>
        </pc:spChg>
      </pc:sldChg>
      <pc:sldChg chg="del">
        <pc:chgData name="Radovan Dráb" userId="eee3bf47-0e76-4b40-8995-4c4494305575" providerId="ADAL" clId="{976EAD03-2563-402D-944E-DAD767043D89}" dt="2025-03-31T19:13:12.087" v="869" actId="47"/>
        <pc:sldMkLst>
          <pc:docMk/>
          <pc:sldMk cId="1593672646" sldId="647"/>
        </pc:sldMkLst>
      </pc:sldChg>
      <pc:sldChg chg="modSp del mod">
        <pc:chgData name="Radovan Dráb" userId="eee3bf47-0e76-4b40-8995-4c4494305575" providerId="ADAL" clId="{976EAD03-2563-402D-944E-DAD767043D89}" dt="2025-03-31T19:12:59.500" v="867" actId="47"/>
        <pc:sldMkLst>
          <pc:docMk/>
          <pc:sldMk cId="1436643313" sldId="650"/>
        </pc:sldMkLst>
      </pc:sldChg>
      <pc:sldChg chg="addSp delSp modSp mod">
        <pc:chgData name="Radovan Dráb" userId="eee3bf47-0e76-4b40-8995-4c4494305575" providerId="ADAL" clId="{976EAD03-2563-402D-944E-DAD767043D89}" dt="2025-03-31T19:06:46.423" v="805"/>
        <pc:sldMkLst>
          <pc:docMk/>
          <pc:sldMk cId="2476436373" sldId="652"/>
        </pc:sldMkLst>
        <pc:spChg chg="mod">
          <ac:chgData name="Radovan Dráb" userId="eee3bf47-0e76-4b40-8995-4c4494305575" providerId="ADAL" clId="{976EAD03-2563-402D-944E-DAD767043D89}" dt="2025-03-31T19:06:08.719" v="798" actId="20577"/>
          <ac:spMkLst>
            <pc:docMk/>
            <pc:sldMk cId="2476436373" sldId="652"/>
            <ac:spMk id="2" creationId="{88EA619E-D404-BC6D-ECDA-0E4B5C491DFF}"/>
          </ac:spMkLst>
        </pc:spChg>
        <pc:spChg chg="add del">
          <ac:chgData name="Radovan Dráb" userId="eee3bf47-0e76-4b40-8995-4c4494305575" providerId="ADAL" clId="{976EAD03-2563-402D-944E-DAD767043D89}" dt="2025-03-31T19:06:46.044" v="804" actId="478"/>
          <ac:spMkLst>
            <pc:docMk/>
            <pc:sldMk cId="2476436373" sldId="652"/>
            <ac:spMk id="4" creationId="{6560493D-D3C8-3B60-9F5C-ECE2C4F4805E}"/>
          </ac:spMkLst>
        </pc:spChg>
      </pc:sldChg>
      <pc:sldChg chg="addSp delSp modSp mod">
        <pc:chgData name="Radovan Dráb" userId="eee3bf47-0e76-4b40-8995-4c4494305575" providerId="ADAL" clId="{976EAD03-2563-402D-944E-DAD767043D89}" dt="2025-03-31T19:07:16.680" v="809"/>
        <pc:sldMkLst>
          <pc:docMk/>
          <pc:sldMk cId="2913250573" sldId="653"/>
        </pc:sldMkLst>
        <pc:spChg chg="mod">
          <ac:chgData name="Radovan Dráb" userId="eee3bf47-0e76-4b40-8995-4c4494305575" providerId="ADAL" clId="{976EAD03-2563-402D-944E-DAD767043D89}" dt="2025-03-31T18:53:03.228" v="1"/>
          <ac:spMkLst>
            <pc:docMk/>
            <pc:sldMk cId="2913250573" sldId="653"/>
            <ac:spMk id="2" creationId="{2854717E-770E-BAA8-0810-63383FC7D26D}"/>
          </ac:spMkLst>
        </pc:spChg>
        <pc:spChg chg="add mod">
          <ac:chgData name="Radovan Dráb" userId="eee3bf47-0e76-4b40-8995-4c4494305575" providerId="ADAL" clId="{976EAD03-2563-402D-944E-DAD767043D89}" dt="2025-03-31T19:07:05.447" v="807"/>
          <ac:spMkLst>
            <pc:docMk/>
            <pc:sldMk cId="2913250573" sldId="653"/>
            <ac:spMk id="7" creationId="{F33588BC-349C-2293-9A89-6F1EEEB02132}"/>
          </ac:spMkLst>
        </pc:spChg>
        <pc:spChg chg="add mod">
          <ac:chgData name="Radovan Dráb" userId="eee3bf47-0e76-4b40-8995-4c4494305575" providerId="ADAL" clId="{976EAD03-2563-402D-944E-DAD767043D89}" dt="2025-03-31T19:07:10.007" v="808"/>
          <ac:spMkLst>
            <pc:docMk/>
            <pc:sldMk cId="2913250573" sldId="653"/>
            <ac:spMk id="8" creationId="{05BB98BA-5644-E070-98D8-ADECB2AB5C2C}"/>
          </ac:spMkLst>
        </pc:spChg>
        <pc:spChg chg="add mod">
          <ac:chgData name="Radovan Dráb" userId="eee3bf47-0e76-4b40-8995-4c4494305575" providerId="ADAL" clId="{976EAD03-2563-402D-944E-DAD767043D89}" dt="2025-03-31T19:07:16.680" v="809"/>
          <ac:spMkLst>
            <pc:docMk/>
            <pc:sldMk cId="2913250573" sldId="653"/>
            <ac:spMk id="9" creationId="{6E0C802A-DD64-E56C-F580-DFFCC0665078}"/>
          </ac:spMkLst>
        </pc:spChg>
      </pc:sldChg>
      <pc:sldChg chg="addSp modSp mod">
        <pc:chgData name="Radovan Dráb" userId="eee3bf47-0e76-4b40-8995-4c4494305575" providerId="ADAL" clId="{976EAD03-2563-402D-944E-DAD767043D89}" dt="2025-03-31T19:10:24.198" v="819" actId="113"/>
        <pc:sldMkLst>
          <pc:docMk/>
          <pc:sldMk cId="1313572489" sldId="654"/>
        </pc:sldMkLst>
        <pc:spChg chg="mod">
          <ac:chgData name="Radovan Dráb" userId="eee3bf47-0e76-4b40-8995-4c4494305575" providerId="ADAL" clId="{976EAD03-2563-402D-944E-DAD767043D89}" dt="2025-03-31T18:53:21.749" v="18"/>
          <ac:spMkLst>
            <pc:docMk/>
            <pc:sldMk cId="1313572489" sldId="654"/>
            <ac:spMk id="2" creationId="{0E0CD677-9D6A-83AC-53CF-C6862B895287}"/>
          </ac:spMkLst>
        </pc:spChg>
        <pc:spChg chg="mod">
          <ac:chgData name="Radovan Dráb" userId="eee3bf47-0e76-4b40-8995-4c4494305575" providerId="ADAL" clId="{976EAD03-2563-402D-944E-DAD767043D89}" dt="2025-03-31T19:09:52.861" v="813" actId="6549"/>
          <ac:spMkLst>
            <pc:docMk/>
            <pc:sldMk cId="1313572489" sldId="654"/>
            <ac:spMk id="4" creationId="{B388B42C-8564-A9D9-6EE2-998DCE73B97B}"/>
          </ac:spMkLst>
        </pc:spChg>
        <pc:spChg chg="add mod">
          <ac:chgData name="Radovan Dráb" userId="eee3bf47-0e76-4b40-8995-4c4494305575" providerId="ADAL" clId="{976EAD03-2563-402D-944E-DAD767043D89}" dt="2025-03-31T19:09:57.310" v="814" actId="1076"/>
          <ac:spMkLst>
            <pc:docMk/>
            <pc:sldMk cId="1313572489" sldId="654"/>
            <ac:spMk id="6" creationId="{16DDE962-EA31-93A6-A623-3EE8BE20E71F}"/>
          </ac:spMkLst>
        </pc:spChg>
        <pc:spChg chg="add mod">
          <ac:chgData name="Radovan Dráb" userId="eee3bf47-0e76-4b40-8995-4c4494305575" providerId="ADAL" clId="{976EAD03-2563-402D-944E-DAD767043D89}" dt="2025-03-31T19:10:24.198" v="819" actId="113"/>
          <ac:spMkLst>
            <pc:docMk/>
            <pc:sldMk cId="1313572489" sldId="654"/>
            <ac:spMk id="8" creationId="{BDB78FA0-7CFD-AA65-B128-CC9A7D5272C7}"/>
          </ac:spMkLst>
        </pc:spChg>
      </pc:sldChg>
      <pc:sldChg chg="add">
        <pc:chgData name="Radovan Dráb" userId="eee3bf47-0e76-4b40-8995-4c4494305575" providerId="ADAL" clId="{976EAD03-2563-402D-944E-DAD767043D89}" dt="2025-03-31T21:29:58.133" v="909"/>
        <pc:sldMkLst>
          <pc:docMk/>
          <pc:sldMk cId="1395085033" sldId="655"/>
        </pc:sldMkLst>
      </pc:sldChg>
      <pc:sldChg chg="modSp del mod">
        <pc:chgData name="Radovan Dráb" userId="eee3bf47-0e76-4b40-8995-4c4494305575" providerId="ADAL" clId="{976EAD03-2563-402D-944E-DAD767043D89}" dt="2025-03-31T19:10:53.206" v="820" actId="47"/>
        <pc:sldMkLst>
          <pc:docMk/>
          <pc:sldMk cId="1829192919" sldId="655"/>
        </pc:sldMkLst>
      </pc:sldChg>
      <pc:sldChg chg="modSp mod">
        <pc:chgData name="Radovan Dráb" userId="eee3bf47-0e76-4b40-8995-4c4494305575" providerId="ADAL" clId="{976EAD03-2563-402D-944E-DAD767043D89}" dt="2025-03-31T19:12:16.055" v="863" actId="113"/>
        <pc:sldMkLst>
          <pc:docMk/>
          <pc:sldMk cId="2249154929" sldId="656"/>
        </pc:sldMkLst>
        <pc:spChg chg="mod">
          <ac:chgData name="Radovan Dráb" userId="eee3bf47-0e76-4b40-8995-4c4494305575" providerId="ADAL" clId="{976EAD03-2563-402D-944E-DAD767043D89}" dt="2025-03-31T18:53:47.601" v="20"/>
          <ac:spMkLst>
            <pc:docMk/>
            <pc:sldMk cId="2249154929" sldId="656"/>
            <ac:spMk id="2" creationId="{770C67E5-E9B8-8E7A-65C0-81FE77BEDCA7}"/>
          </ac:spMkLst>
        </pc:spChg>
        <pc:spChg chg="mod">
          <ac:chgData name="Radovan Dráb" userId="eee3bf47-0e76-4b40-8995-4c4494305575" providerId="ADAL" clId="{976EAD03-2563-402D-944E-DAD767043D89}" dt="2025-03-31T19:12:16.055" v="863" actId="113"/>
          <ac:spMkLst>
            <pc:docMk/>
            <pc:sldMk cId="2249154929" sldId="656"/>
            <ac:spMk id="4" creationId="{344325BB-A3B9-D123-725A-4FE810E24FB1}"/>
          </ac:spMkLst>
        </pc:spChg>
      </pc:sldChg>
      <pc:sldChg chg="new del">
        <pc:chgData name="Radovan Dráb" userId="eee3bf47-0e76-4b40-8995-4c4494305575" providerId="ADAL" clId="{976EAD03-2563-402D-944E-DAD767043D89}" dt="2025-03-31T19:12:56.067" v="866" actId="47"/>
        <pc:sldMkLst>
          <pc:docMk/>
          <pc:sldMk cId="627587330" sldId="657"/>
        </pc:sldMkLst>
      </pc:sldChg>
      <pc:sldChg chg="modSp add mod">
        <pc:chgData name="Radovan Dráb" userId="eee3bf47-0e76-4b40-8995-4c4494305575" providerId="ADAL" clId="{976EAD03-2563-402D-944E-DAD767043D89}" dt="2025-03-31T21:33:32.119" v="1039"/>
        <pc:sldMkLst>
          <pc:docMk/>
          <pc:sldMk cId="739509458" sldId="657"/>
        </pc:sldMkLst>
        <pc:spChg chg="mod">
          <ac:chgData name="Radovan Dráb" userId="eee3bf47-0e76-4b40-8995-4c4494305575" providerId="ADAL" clId="{976EAD03-2563-402D-944E-DAD767043D89}" dt="2025-03-31T21:33:32.119" v="1039"/>
          <ac:spMkLst>
            <pc:docMk/>
            <pc:sldMk cId="739509458" sldId="657"/>
            <ac:spMk id="2" creationId="{00E4D1E4-D32E-5111-D85E-F4369CBC53B9}"/>
          </ac:spMkLst>
        </pc:spChg>
      </pc:sldChg>
      <pc:sldChg chg="modSp add mod">
        <pc:chgData name="Radovan Dráb" userId="eee3bf47-0e76-4b40-8995-4c4494305575" providerId="ADAL" clId="{976EAD03-2563-402D-944E-DAD767043D89}" dt="2025-03-31T21:29:08.241" v="908"/>
        <pc:sldMkLst>
          <pc:docMk/>
          <pc:sldMk cId="4048332027" sldId="658"/>
        </pc:sldMkLst>
        <pc:spChg chg="mod">
          <ac:chgData name="Radovan Dráb" userId="eee3bf47-0e76-4b40-8995-4c4494305575" providerId="ADAL" clId="{976EAD03-2563-402D-944E-DAD767043D89}" dt="2025-03-31T21:29:08.241" v="908"/>
          <ac:spMkLst>
            <pc:docMk/>
            <pc:sldMk cId="4048332027" sldId="658"/>
            <ac:spMk id="2" creationId="{52D75926-4A64-6E03-4F08-9DFA0C4BF1C1}"/>
          </ac:spMkLst>
        </pc:spChg>
        <pc:spChg chg="mod">
          <ac:chgData name="Radovan Dráb" userId="eee3bf47-0e76-4b40-8995-4c4494305575" providerId="ADAL" clId="{976EAD03-2563-402D-944E-DAD767043D89}" dt="2025-03-31T21:26:00.590" v="873" actId="6549"/>
          <ac:spMkLst>
            <pc:docMk/>
            <pc:sldMk cId="4048332027" sldId="658"/>
            <ac:spMk id="13" creationId="{A7BDF4AE-6BBD-E0DC-77CB-5EBD78998481}"/>
          </ac:spMkLst>
        </pc:spChg>
        <pc:spChg chg="mod">
          <ac:chgData name="Radovan Dráb" userId="eee3bf47-0e76-4b40-8995-4c4494305575" providerId="ADAL" clId="{976EAD03-2563-402D-944E-DAD767043D89}" dt="2025-03-31T21:26:29.527" v="876" actId="20577"/>
          <ac:spMkLst>
            <pc:docMk/>
            <pc:sldMk cId="4048332027" sldId="658"/>
            <ac:spMk id="14" creationId="{90CBBAA6-F7E7-04CA-1EA0-1AB730749BE9}"/>
          </ac:spMkLst>
        </pc:spChg>
        <pc:spChg chg="mod">
          <ac:chgData name="Radovan Dráb" userId="eee3bf47-0e76-4b40-8995-4c4494305575" providerId="ADAL" clId="{976EAD03-2563-402D-944E-DAD767043D89}" dt="2025-03-31T21:26:43.918" v="878" actId="20577"/>
          <ac:spMkLst>
            <pc:docMk/>
            <pc:sldMk cId="4048332027" sldId="658"/>
            <ac:spMk id="15" creationId="{5EB4296E-C781-1B92-DD0C-8AF28D83C246}"/>
          </ac:spMkLst>
        </pc:spChg>
        <pc:spChg chg="mod">
          <ac:chgData name="Radovan Dráb" userId="eee3bf47-0e76-4b40-8995-4c4494305575" providerId="ADAL" clId="{976EAD03-2563-402D-944E-DAD767043D89}" dt="2025-03-31T21:26:35.902" v="877" actId="20577"/>
          <ac:spMkLst>
            <pc:docMk/>
            <pc:sldMk cId="4048332027" sldId="658"/>
            <ac:spMk id="17" creationId="{164DAE40-91C3-E3B9-1F11-F1701965DD74}"/>
          </ac:spMkLst>
        </pc:spChg>
      </pc:sldChg>
      <pc:sldChg chg="modSp add mod">
        <pc:chgData name="Radovan Dráb" userId="eee3bf47-0e76-4b40-8995-4c4494305575" providerId="ADAL" clId="{976EAD03-2563-402D-944E-DAD767043D89}" dt="2025-03-31T21:33:23.339" v="1038"/>
        <pc:sldMkLst>
          <pc:docMk/>
          <pc:sldMk cId="3676729776" sldId="660"/>
        </pc:sldMkLst>
      </pc:sldChg>
      <pc:sldChg chg="modSp add mod">
        <pc:chgData name="Radovan Dráb" userId="eee3bf47-0e76-4b40-8995-4c4494305575" providerId="ADAL" clId="{976EAD03-2563-402D-944E-DAD767043D89}" dt="2025-03-31T21:34:56.161" v="1079" actId="20577"/>
        <pc:sldMkLst>
          <pc:docMk/>
          <pc:sldMk cId="3637664288" sldId="661"/>
        </pc:sldMkLst>
        <pc:spChg chg="mod">
          <ac:chgData name="Radovan Dráb" userId="eee3bf47-0e76-4b40-8995-4c4494305575" providerId="ADAL" clId="{976EAD03-2563-402D-944E-DAD767043D89}" dt="2025-03-31T21:33:47.432" v="1041"/>
          <ac:spMkLst>
            <pc:docMk/>
            <pc:sldMk cId="3637664288" sldId="661"/>
            <ac:spMk id="2" creationId="{BF87442B-CDD3-5394-8A00-C20E6AE5C907}"/>
          </ac:spMkLst>
        </pc:spChg>
        <pc:spChg chg="mod">
          <ac:chgData name="Radovan Dráb" userId="eee3bf47-0e76-4b40-8995-4c4494305575" providerId="ADAL" clId="{976EAD03-2563-402D-944E-DAD767043D89}" dt="2025-03-31T21:34:56.161" v="1079" actId="20577"/>
          <ac:spMkLst>
            <pc:docMk/>
            <pc:sldMk cId="3637664288" sldId="661"/>
            <ac:spMk id="3" creationId="{FB42B325-3FE7-48A2-E93D-F2DBAD4CEA5A}"/>
          </ac:spMkLst>
        </pc:spChg>
      </pc:sldChg>
      <pc:sldChg chg="new del">
        <pc:chgData name="Radovan Dráb" userId="eee3bf47-0e76-4b40-8995-4c4494305575" providerId="ADAL" clId="{976EAD03-2563-402D-944E-DAD767043D89}" dt="2025-03-31T21:35:41.666" v="1081" actId="680"/>
        <pc:sldMkLst>
          <pc:docMk/>
          <pc:sldMk cId="165506844" sldId="662"/>
        </pc:sldMkLst>
      </pc:sldChg>
      <pc:sldChg chg="addSp delSp modSp add mod">
        <pc:chgData name="Radovan Dráb" userId="eee3bf47-0e76-4b40-8995-4c4494305575" providerId="ADAL" clId="{976EAD03-2563-402D-944E-DAD767043D89}" dt="2025-03-31T21:46:05.865" v="1449" actId="1076"/>
        <pc:sldMkLst>
          <pc:docMk/>
          <pc:sldMk cId="2308132714" sldId="662"/>
        </pc:sldMkLst>
      </pc:sldChg>
      <pc:sldChg chg="delSp modSp add mod">
        <pc:chgData name="Radovan Dráb" userId="eee3bf47-0e76-4b40-8995-4c4494305575" providerId="ADAL" clId="{976EAD03-2563-402D-944E-DAD767043D89}" dt="2025-03-31T21:49:32.849" v="1723" actId="1076"/>
        <pc:sldMkLst>
          <pc:docMk/>
          <pc:sldMk cId="2658889633" sldId="663"/>
        </pc:sldMkLst>
      </pc:sldChg>
      <pc:sldChg chg="add">
        <pc:chgData name="Radovan Dráb" userId="eee3bf47-0e76-4b40-8995-4c4494305575" providerId="ADAL" clId="{976EAD03-2563-402D-944E-DAD767043D89}" dt="2025-03-31T21:51:08.122" v="1731"/>
        <pc:sldMkLst>
          <pc:docMk/>
          <pc:sldMk cId="1246744102" sldId="66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D91CB4-7307-48A1-87C5-7B06D07DB74E}" type="doc">
      <dgm:prSet loTypeId="urn:microsoft.com/office/officeart/2005/8/layout/equation2" loCatId="process" qsTypeId="urn:microsoft.com/office/officeart/2005/8/quickstyle/simple1" qsCatId="simple" csTypeId="urn:microsoft.com/office/officeart/2005/8/colors/accent1_2" csCatId="accent1" phldr="1"/>
      <dgm:spPr/>
    </dgm:pt>
    <dgm:pt modelId="{394ED8E9-6593-4966-A946-2EA86884154C}">
      <dgm:prSet phldrT="[Text]"/>
      <dgm:spPr/>
      <dgm:t>
        <a:bodyPr/>
        <a:lstStyle/>
        <a:p>
          <a:r>
            <a:rPr lang="sk-SK" err="1"/>
            <a:t>Application</a:t>
          </a:r>
          <a:r>
            <a:rPr lang="sk-SK"/>
            <a:t> </a:t>
          </a:r>
          <a:r>
            <a:rPr lang="sk-SK" err="1"/>
            <a:t>form</a:t>
          </a:r>
          <a:endParaRPr lang="sk-SK"/>
        </a:p>
      </dgm:t>
    </dgm:pt>
    <dgm:pt modelId="{38F26B99-66C0-4841-9A16-C57581E4EEB1}" type="parTrans" cxnId="{ED85FF27-E979-4606-9716-3056803D5A18}">
      <dgm:prSet/>
      <dgm:spPr/>
      <dgm:t>
        <a:bodyPr/>
        <a:lstStyle/>
        <a:p>
          <a:endParaRPr lang="sk-SK"/>
        </a:p>
      </dgm:t>
    </dgm:pt>
    <dgm:pt modelId="{229111CC-7159-4211-B2EC-7F2391E6C784}" type="sibTrans" cxnId="{ED85FF27-E979-4606-9716-3056803D5A18}">
      <dgm:prSet/>
      <dgm:spPr/>
      <dgm:t>
        <a:bodyPr/>
        <a:lstStyle/>
        <a:p>
          <a:endParaRPr lang="sk-SK"/>
        </a:p>
      </dgm:t>
    </dgm:pt>
    <dgm:pt modelId="{6D849CC7-E4C2-42D5-9F70-71AE0099055C}">
      <dgm:prSet phldrT="[Text]"/>
      <dgm:spPr/>
      <dgm:t>
        <a:bodyPr/>
        <a:lstStyle/>
        <a:p>
          <a:r>
            <a:rPr lang="sk-SK"/>
            <a:t>Ulysseus </a:t>
          </a:r>
          <a:r>
            <a:rPr lang="sk-SK" err="1"/>
            <a:t>Experts</a:t>
          </a:r>
          <a:r>
            <a:rPr lang="sk-SK"/>
            <a:t> </a:t>
          </a:r>
          <a:r>
            <a:rPr lang="sk-SK" err="1"/>
            <a:t>Database</a:t>
          </a:r>
          <a:endParaRPr lang="sk-SK"/>
        </a:p>
      </dgm:t>
    </dgm:pt>
    <dgm:pt modelId="{828395A2-A3BF-4F97-9811-7B29AD0448FE}" type="parTrans" cxnId="{F4AEA6F1-C1F7-4BBA-AC8C-9687BA4E309A}">
      <dgm:prSet/>
      <dgm:spPr/>
      <dgm:t>
        <a:bodyPr/>
        <a:lstStyle/>
        <a:p>
          <a:endParaRPr lang="sk-SK"/>
        </a:p>
      </dgm:t>
    </dgm:pt>
    <dgm:pt modelId="{9B5E1A4F-1A46-4532-A344-A1FCD6DE8A9E}" type="sibTrans" cxnId="{F4AEA6F1-C1F7-4BBA-AC8C-9687BA4E309A}">
      <dgm:prSet/>
      <dgm:spPr/>
      <dgm:t>
        <a:bodyPr/>
        <a:lstStyle/>
        <a:p>
          <a:endParaRPr lang="sk-SK"/>
        </a:p>
      </dgm:t>
    </dgm:pt>
    <dgm:pt modelId="{EC363FA4-14FA-47A0-9500-6A10A6E93903}">
      <dgm:prSet phldrT="[Text]"/>
      <dgm:spPr/>
      <dgm:t>
        <a:bodyPr/>
        <a:lstStyle/>
        <a:p>
          <a:r>
            <a:rPr lang="sk-SK" err="1"/>
            <a:t>Extended</a:t>
          </a:r>
          <a:r>
            <a:rPr lang="sk-SK"/>
            <a:t> </a:t>
          </a:r>
          <a:r>
            <a:rPr lang="sk-SK" err="1"/>
            <a:t>Application</a:t>
          </a:r>
          <a:r>
            <a:rPr lang="sk-SK"/>
            <a:t> </a:t>
          </a:r>
          <a:r>
            <a:rPr lang="sk-SK" err="1"/>
            <a:t>form</a:t>
          </a:r>
          <a:endParaRPr lang="sk-SK"/>
        </a:p>
      </dgm:t>
    </dgm:pt>
    <dgm:pt modelId="{D904030F-7C91-41C5-B57F-3DB256EFC33E}" type="parTrans" cxnId="{6AACD09D-A439-469B-BE2A-9CD0ABE03285}">
      <dgm:prSet/>
      <dgm:spPr/>
      <dgm:t>
        <a:bodyPr/>
        <a:lstStyle/>
        <a:p>
          <a:endParaRPr lang="sk-SK"/>
        </a:p>
      </dgm:t>
    </dgm:pt>
    <dgm:pt modelId="{4A8F9277-2D0A-4B93-885A-F39A5A1B4A03}" type="sibTrans" cxnId="{6AACD09D-A439-469B-BE2A-9CD0ABE03285}">
      <dgm:prSet/>
      <dgm:spPr/>
      <dgm:t>
        <a:bodyPr/>
        <a:lstStyle/>
        <a:p>
          <a:endParaRPr lang="sk-SK"/>
        </a:p>
      </dgm:t>
    </dgm:pt>
    <dgm:pt modelId="{A39F9B6D-29D3-49B5-8E21-81DD573224BD}" type="pres">
      <dgm:prSet presAssocID="{BFD91CB4-7307-48A1-87C5-7B06D07DB74E}" presName="Name0" presStyleCnt="0">
        <dgm:presLayoutVars>
          <dgm:dir/>
          <dgm:resizeHandles val="exact"/>
        </dgm:presLayoutVars>
      </dgm:prSet>
      <dgm:spPr/>
    </dgm:pt>
    <dgm:pt modelId="{E3DC040B-E009-4940-942E-9760CD67A988}" type="pres">
      <dgm:prSet presAssocID="{BFD91CB4-7307-48A1-87C5-7B06D07DB74E}" presName="vNodes" presStyleCnt="0"/>
      <dgm:spPr/>
    </dgm:pt>
    <dgm:pt modelId="{64382734-F017-44C3-BC2C-97915EBA050D}" type="pres">
      <dgm:prSet presAssocID="{394ED8E9-6593-4966-A946-2EA86884154C}" presName="node" presStyleLbl="node1" presStyleIdx="0" presStyleCnt="3" custLinFactNeighborX="-62847" custLinFactNeighborY="39988">
        <dgm:presLayoutVars>
          <dgm:bulletEnabled val="1"/>
        </dgm:presLayoutVars>
      </dgm:prSet>
      <dgm:spPr/>
    </dgm:pt>
    <dgm:pt modelId="{203CAA62-3B7F-469D-B3B2-7FD95A835444}" type="pres">
      <dgm:prSet presAssocID="{229111CC-7159-4211-B2EC-7F2391E6C784}" presName="spacerT" presStyleCnt="0"/>
      <dgm:spPr/>
    </dgm:pt>
    <dgm:pt modelId="{197360D0-7DE4-4904-92BB-C096DF06470A}" type="pres">
      <dgm:prSet presAssocID="{229111CC-7159-4211-B2EC-7F2391E6C784}" presName="sibTrans" presStyleLbl="sibTrans2D1" presStyleIdx="0" presStyleCnt="2" custLinFactNeighborX="-97251" custLinFactNeighborY="-33740"/>
      <dgm:spPr/>
    </dgm:pt>
    <dgm:pt modelId="{4C6A272C-B645-457C-9361-9D1C273DDC75}" type="pres">
      <dgm:prSet presAssocID="{229111CC-7159-4211-B2EC-7F2391E6C784}" presName="spacerB" presStyleCnt="0"/>
      <dgm:spPr/>
    </dgm:pt>
    <dgm:pt modelId="{777ACBEB-AA84-4107-B15F-7DB29C98C89F}" type="pres">
      <dgm:prSet presAssocID="{6D849CC7-E4C2-42D5-9F70-71AE0099055C}" presName="node" presStyleLbl="node1" presStyleIdx="1" presStyleCnt="3" custLinFactNeighborX="-54992" custLinFactNeighborY="-13783">
        <dgm:presLayoutVars>
          <dgm:bulletEnabled val="1"/>
        </dgm:presLayoutVars>
      </dgm:prSet>
      <dgm:spPr/>
    </dgm:pt>
    <dgm:pt modelId="{767D2315-3C5E-4D8B-B988-3914F1F544A0}" type="pres">
      <dgm:prSet presAssocID="{BFD91CB4-7307-48A1-87C5-7B06D07DB74E}" presName="sibTransLast" presStyleLbl="sibTrans2D1" presStyleIdx="1" presStyleCnt="2" custLinFactNeighborX="-25853" custLinFactNeighborY="-8712"/>
      <dgm:spPr/>
    </dgm:pt>
    <dgm:pt modelId="{64E049BA-669D-422C-A5CB-F0351F97D235}" type="pres">
      <dgm:prSet presAssocID="{BFD91CB4-7307-48A1-87C5-7B06D07DB74E}" presName="connectorText" presStyleLbl="sibTrans2D1" presStyleIdx="1" presStyleCnt="2"/>
      <dgm:spPr/>
    </dgm:pt>
    <dgm:pt modelId="{52711F17-81AB-4D64-B598-0CD56FE97109}" type="pres">
      <dgm:prSet presAssocID="{BFD91CB4-7307-48A1-87C5-7B06D07DB74E}" presName="lastNode" presStyleLbl="node1" presStyleIdx="2" presStyleCnt="3" custScaleX="110936" custScaleY="100995" custLinFactNeighborX="-46750" custLinFactNeighborY="-1370">
        <dgm:presLayoutVars>
          <dgm:bulletEnabled val="1"/>
        </dgm:presLayoutVars>
      </dgm:prSet>
      <dgm:spPr/>
    </dgm:pt>
  </dgm:ptLst>
  <dgm:cxnLst>
    <dgm:cxn modelId="{6496E617-335C-4C9C-9AA9-7E1D89982386}" type="presOf" srcId="{394ED8E9-6593-4966-A946-2EA86884154C}" destId="{64382734-F017-44C3-BC2C-97915EBA050D}" srcOrd="0" destOrd="0" presId="urn:microsoft.com/office/officeart/2005/8/layout/equation2"/>
    <dgm:cxn modelId="{63D61F25-0F21-4D0E-B3D6-9F57B7EF1D0F}" type="presOf" srcId="{229111CC-7159-4211-B2EC-7F2391E6C784}" destId="{197360D0-7DE4-4904-92BB-C096DF06470A}" srcOrd="0" destOrd="0" presId="urn:microsoft.com/office/officeart/2005/8/layout/equation2"/>
    <dgm:cxn modelId="{ED85FF27-E979-4606-9716-3056803D5A18}" srcId="{BFD91CB4-7307-48A1-87C5-7B06D07DB74E}" destId="{394ED8E9-6593-4966-A946-2EA86884154C}" srcOrd="0" destOrd="0" parTransId="{38F26B99-66C0-4841-9A16-C57581E4EEB1}" sibTransId="{229111CC-7159-4211-B2EC-7F2391E6C784}"/>
    <dgm:cxn modelId="{67ED333D-1D2A-467D-B90E-6AFD57814212}" type="presOf" srcId="{6D849CC7-E4C2-42D5-9F70-71AE0099055C}" destId="{777ACBEB-AA84-4107-B15F-7DB29C98C89F}" srcOrd="0" destOrd="0" presId="urn:microsoft.com/office/officeart/2005/8/layout/equation2"/>
    <dgm:cxn modelId="{CC30B95E-1C8E-4E7C-96C4-D8FCFEE26457}" type="presOf" srcId="{9B5E1A4F-1A46-4532-A344-A1FCD6DE8A9E}" destId="{64E049BA-669D-422C-A5CB-F0351F97D235}" srcOrd="1" destOrd="0" presId="urn:microsoft.com/office/officeart/2005/8/layout/equation2"/>
    <dgm:cxn modelId="{D4695369-ABF5-45B3-A2D6-6C190F633003}" type="presOf" srcId="{9B5E1A4F-1A46-4532-A344-A1FCD6DE8A9E}" destId="{767D2315-3C5E-4D8B-B988-3914F1F544A0}" srcOrd="0" destOrd="0" presId="urn:microsoft.com/office/officeart/2005/8/layout/equation2"/>
    <dgm:cxn modelId="{F79FA659-CCAC-4A2C-BE1C-1C7D760D34DF}" type="presOf" srcId="{EC363FA4-14FA-47A0-9500-6A10A6E93903}" destId="{52711F17-81AB-4D64-B598-0CD56FE97109}" srcOrd="0" destOrd="0" presId="urn:microsoft.com/office/officeart/2005/8/layout/equation2"/>
    <dgm:cxn modelId="{6AACD09D-A439-469B-BE2A-9CD0ABE03285}" srcId="{BFD91CB4-7307-48A1-87C5-7B06D07DB74E}" destId="{EC363FA4-14FA-47A0-9500-6A10A6E93903}" srcOrd="2" destOrd="0" parTransId="{D904030F-7C91-41C5-B57F-3DB256EFC33E}" sibTransId="{4A8F9277-2D0A-4B93-885A-F39A5A1B4A03}"/>
    <dgm:cxn modelId="{C92317EC-891E-461E-B7AB-59C5E5390D89}" type="presOf" srcId="{BFD91CB4-7307-48A1-87C5-7B06D07DB74E}" destId="{A39F9B6D-29D3-49B5-8E21-81DD573224BD}" srcOrd="0" destOrd="0" presId="urn:microsoft.com/office/officeart/2005/8/layout/equation2"/>
    <dgm:cxn modelId="{F4AEA6F1-C1F7-4BBA-AC8C-9687BA4E309A}" srcId="{BFD91CB4-7307-48A1-87C5-7B06D07DB74E}" destId="{6D849CC7-E4C2-42D5-9F70-71AE0099055C}" srcOrd="1" destOrd="0" parTransId="{828395A2-A3BF-4F97-9811-7B29AD0448FE}" sibTransId="{9B5E1A4F-1A46-4532-A344-A1FCD6DE8A9E}"/>
    <dgm:cxn modelId="{3CF875E6-EF92-4350-8949-0DA1BAF909E8}" type="presParOf" srcId="{A39F9B6D-29D3-49B5-8E21-81DD573224BD}" destId="{E3DC040B-E009-4940-942E-9760CD67A988}" srcOrd="0" destOrd="0" presId="urn:microsoft.com/office/officeart/2005/8/layout/equation2"/>
    <dgm:cxn modelId="{8098838A-0548-4063-AECB-7EF14B72DE13}" type="presParOf" srcId="{E3DC040B-E009-4940-942E-9760CD67A988}" destId="{64382734-F017-44C3-BC2C-97915EBA050D}" srcOrd="0" destOrd="0" presId="urn:microsoft.com/office/officeart/2005/8/layout/equation2"/>
    <dgm:cxn modelId="{DAA667E4-44C5-41DE-A8C4-60039359F07D}" type="presParOf" srcId="{E3DC040B-E009-4940-942E-9760CD67A988}" destId="{203CAA62-3B7F-469D-B3B2-7FD95A835444}" srcOrd="1" destOrd="0" presId="urn:microsoft.com/office/officeart/2005/8/layout/equation2"/>
    <dgm:cxn modelId="{24CA1D87-D4DC-40E0-8DE3-75154ADB75FB}" type="presParOf" srcId="{E3DC040B-E009-4940-942E-9760CD67A988}" destId="{197360D0-7DE4-4904-92BB-C096DF06470A}" srcOrd="2" destOrd="0" presId="urn:microsoft.com/office/officeart/2005/8/layout/equation2"/>
    <dgm:cxn modelId="{250F5DBB-E4CF-42A0-9540-505F5745886D}" type="presParOf" srcId="{E3DC040B-E009-4940-942E-9760CD67A988}" destId="{4C6A272C-B645-457C-9361-9D1C273DDC75}" srcOrd="3" destOrd="0" presId="urn:microsoft.com/office/officeart/2005/8/layout/equation2"/>
    <dgm:cxn modelId="{271E5C5A-7003-4502-8038-C0DD3BCB27B0}" type="presParOf" srcId="{E3DC040B-E009-4940-942E-9760CD67A988}" destId="{777ACBEB-AA84-4107-B15F-7DB29C98C89F}" srcOrd="4" destOrd="0" presId="urn:microsoft.com/office/officeart/2005/8/layout/equation2"/>
    <dgm:cxn modelId="{9F58F2F1-5F79-42E1-A714-1682F2DEAA0E}" type="presParOf" srcId="{A39F9B6D-29D3-49B5-8E21-81DD573224BD}" destId="{767D2315-3C5E-4D8B-B988-3914F1F544A0}" srcOrd="1" destOrd="0" presId="urn:microsoft.com/office/officeart/2005/8/layout/equation2"/>
    <dgm:cxn modelId="{617378FC-C24D-4D32-B4A2-7E3EC9E03F01}" type="presParOf" srcId="{767D2315-3C5E-4D8B-B988-3914F1F544A0}" destId="{64E049BA-669D-422C-A5CB-F0351F97D235}" srcOrd="0" destOrd="0" presId="urn:microsoft.com/office/officeart/2005/8/layout/equation2"/>
    <dgm:cxn modelId="{440F20E8-C8D9-4A42-AB99-827DE78533F7}" type="presParOf" srcId="{A39F9B6D-29D3-49B5-8E21-81DD573224BD}" destId="{52711F17-81AB-4D64-B598-0CD56FE97109}"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82734-F017-44C3-BC2C-97915EBA050D}">
      <dsp:nvSpPr>
        <dsp:cNvPr id="0" name=""/>
        <dsp:cNvSpPr/>
      </dsp:nvSpPr>
      <dsp:spPr>
        <a:xfrm>
          <a:off x="560907" y="30537"/>
          <a:ext cx="929772" cy="9297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sk-SK" sz="800" kern="1200" err="1"/>
            <a:t>Application</a:t>
          </a:r>
          <a:r>
            <a:rPr lang="sk-SK" sz="800" kern="1200"/>
            <a:t> </a:t>
          </a:r>
          <a:r>
            <a:rPr lang="sk-SK" sz="800" kern="1200" err="1"/>
            <a:t>form</a:t>
          </a:r>
          <a:endParaRPr lang="sk-SK" sz="800" kern="1200"/>
        </a:p>
      </dsp:txBody>
      <dsp:txXfrm>
        <a:off x="697069" y="166699"/>
        <a:ext cx="657448" cy="657448"/>
      </dsp:txXfrm>
    </dsp:sp>
    <dsp:sp modelId="{197360D0-7DE4-4904-92BB-C096DF06470A}">
      <dsp:nvSpPr>
        <dsp:cNvPr id="0" name=""/>
        <dsp:cNvSpPr/>
      </dsp:nvSpPr>
      <dsp:spPr>
        <a:xfrm>
          <a:off x="816050" y="980144"/>
          <a:ext cx="539267" cy="53926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sk-SK" sz="700" kern="1200"/>
        </a:p>
      </dsp:txBody>
      <dsp:txXfrm>
        <a:off x="887530" y="1186360"/>
        <a:ext cx="396307" cy="126835"/>
      </dsp:txXfrm>
    </dsp:sp>
    <dsp:sp modelId="{777ACBEB-AA84-4107-B15F-7DB29C98C89F}">
      <dsp:nvSpPr>
        <dsp:cNvPr id="0" name=""/>
        <dsp:cNvSpPr/>
      </dsp:nvSpPr>
      <dsp:spPr>
        <a:xfrm>
          <a:off x="633941" y="1609977"/>
          <a:ext cx="929772" cy="9297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sk-SK" sz="800" kern="1200"/>
            <a:t>Ulysseus </a:t>
          </a:r>
          <a:r>
            <a:rPr lang="sk-SK" sz="800" kern="1200" err="1"/>
            <a:t>Experts</a:t>
          </a:r>
          <a:r>
            <a:rPr lang="sk-SK" sz="800" kern="1200"/>
            <a:t> </a:t>
          </a:r>
          <a:r>
            <a:rPr lang="sk-SK" sz="800" kern="1200" err="1"/>
            <a:t>Database</a:t>
          </a:r>
          <a:endParaRPr lang="sk-SK" sz="800" kern="1200"/>
        </a:p>
      </dsp:txBody>
      <dsp:txXfrm>
        <a:off x="770103" y="1746139"/>
        <a:ext cx="657448" cy="657448"/>
      </dsp:txXfrm>
    </dsp:sp>
    <dsp:sp modelId="{767D2315-3C5E-4D8B-B988-3914F1F544A0}">
      <dsp:nvSpPr>
        <dsp:cNvPr id="0" name=""/>
        <dsp:cNvSpPr/>
      </dsp:nvSpPr>
      <dsp:spPr>
        <a:xfrm rot="21547551">
          <a:off x="1696192" y="1068080"/>
          <a:ext cx="403956" cy="3458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sk-SK" sz="700" kern="1200"/>
        </a:p>
      </dsp:txBody>
      <dsp:txXfrm>
        <a:off x="1696198" y="1138047"/>
        <a:ext cx="300194" cy="207525"/>
      </dsp:txXfrm>
    </dsp:sp>
    <dsp:sp modelId="{52711F17-81AB-4D64-B598-0CD56FE97109}">
      <dsp:nvSpPr>
        <dsp:cNvPr id="0" name=""/>
        <dsp:cNvSpPr/>
      </dsp:nvSpPr>
      <dsp:spPr>
        <a:xfrm>
          <a:off x="2372076" y="310752"/>
          <a:ext cx="2062904" cy="18780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sk-SK" sz="1900" kern="1200" err="1"/>
            <a:t>Extended</a:t>
          </a:r>
          <a:r>
            <a:rPr lang="sk-SK" sz="1900" kern="1200"/>
            <a:t> </a:t>
          </a:r>
          <a:r>
            <a:rPr lang="sk-SK" sz="1900" kern="1200" err="1"/>
            <a:t>Application</a:t>
          </a:r>
          <a:r>
            <a:rPr lang="sk-SK" sz="1900" kern="1200"/>
            <a:t> </a:t>
          </a:r>
          <a:r>
            <a:rPr lang="sk-SK" sz="1900" kern="1200" err="1"/>
            <a:t>form</a:t>
          </a:r>
          <a:endParaRPr lang="sk-SK" sz="1900" kern="1200"/>
        </a:p>
      </dsp:txBody>
      <dsp:txXfrm>
        <a:off x="2674181" y="585786"/>
        <a:ext cx="1458694" cy="1327979"/>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8DD23799-4AF7-9862-7E0B-CC61EF918B2D}"/>
            </a:ext>
          </a:extLst>
        </p:cNvPr>
        <p:cNvGrpSpPr/>
        <p:nvPr/>
      </p:nvGrpSpPr>
      <p:grpSpPr>
        <a:xfrm>
          <a:off x="0" y="0"/>
          <a:ext cx="0" cy="0"/>
          <a:chOff x="0" y="0"/>
          <a:chExt cx="0" cy="0"/>
        </a:xfrm>
      </p:grpSpPr>
      <p:sp>
        <p:nvSpPr>
          <p:cNvPr id="203" name="Google Shape;203;ga2cad93b9f_0_167:notes">
            <a:extLst>
              <a:ext uri="{FF2B5EF4-FFF2-40B4-BE49-F238E27FC236}">
                <a16:creationId xmlns:a16="http://schemas.microsoft.com/office/drawing/2014/main" id="{AEA84508-63EE-FDB3-84DE-E5ACACAA4EB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ga2cad93b9f_0_167:notes">
            <a:extLst>
              <a:ext uri="{FF2B5EF4-FFF2-40B4-BE49-F238E27FC236}">
                <a16:creationId xmlns:a16="http://schemas.microsoft.com/office/drawing/2014/main" id="{102EECF1-BA5A-A1D3-D437-AFA57B5706D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09001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9408947D-FD29-A972-F64E-2094B55505B6}"/>
            </a:ext>
          </a:extLst>
        </p:cNvPr>
        <p:cNvGrpSpPr/>
        <p:nvPr/>
      </p:nvGrpSpPr>
      <p:grpSpPr>
        <a:xfrm>
          <a:off x="0" y="0"/>
          <a:ext cx="0" cy="0"/>
          <a:chOff x="0" y="0"/>
          <a:chExt cx="0" cy="0"/>
        </a:xfrm>
      </p:grpSpPr>
      <p:sp>
        <p:nvSpPr>
          <p:cNvPr id="203" name="Google Shape;203;ga2cad93b9f_0_167:notes">
            <a:extLst>
              <a:ext uri="{FF2B5EF4-FFF2-40B4-BE49-F238E27FC236}">
                <a16:creationId xmlns:a16="http://schemas.microsoft.com/office/drawing/2014/main" id="{F1DFAFA4-910D-CF78-6466-8301E57ADEA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ga2cad93b9f_0_167:notes">
            <a:extLst>
              <a:ext uri="{FF2B5EF4-FFF2-40B4-BE49-F238E27FC236}">
                <a16:creationId xmlns:a16="http://schemas.microsoft.com/office/drawing/2014/main" id="{BD658581-4827-707F-A888-C78257FCA80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56291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o title">
  <p:cSld name="OBJECT_1">
    <p:spTree>
      <p:nvGrpSpPr>
        <p:cNvPr id="1" name="Shape 19"/>
        <p:cNvGrpSpPr/>
        <p:nvPr/>
      </p:nvGrpSpPr>
      <p:grpSpPr>
        <a:xfrm>
          <a:off x="0" y="0"/>
          <a:ext cx="0" cy="0"/>
          <a:chOff x="0" y="0"/>
          <a:chExt cx="0" cy="0"/>
        </a:xfrm>
      </p:grpSpPr>
      <p:pic>
        <p:nvPicPr>
          <p:cNvPr id="4" name="Google Shape;42;p7">
            <a:extLst>
              <a:ext uri="{FF2B5EF4-FFF2-40B4-BE49-F238E27FC236}">
                <a16:creationId xmlns:a16="http://schemas.microsoft.com/office/drawing/2014/main" id="{3B347E80-8AB9-421A-B0EA-106C485333EB}"/>
              </a:ext>
            </a:extLst>
          </p:cNvPr>
          <p:cNvPicPr preferRelativeResize="0"/>
          <p:nvPr userDrawn="1"/>
        </p:nvPicPr>
        <p:blipFill>
          <a:blip r:embed="rId2">
            <a:alphaModFix/>
          </a:blip>
          <a:stretch>
            <a:fillRect/>
          </a:stretch>
        </p:blipFill>
        <p:spPr>
          <a:xfrm>
            <a:off x="10123024" y="353188"/>
            <a:ext cx="1660751" cy="568251"/>
          </a:xfrm>
          <a:prstGeom prst="rect">
            <a:avLst/>
          </a:prstGeom>
          <a:noFill/>
          <a:ln>
            <a:noFill/>
          </a:ln>
        </p:spPr>
      </p:pic>
      <p:pic>
        <p:nvPicPr>
          <p:cNvPr id="3" name="Picture 2">
            <a:extLst>
              <a:ext uri="{FF2B5EF4-FFF2-40B4-BE49-F238E27FC236}">
                <a16:creationId xmlns:a16="http://schemas.microsoft.com/office/drawing/2014/main" id="{AA582F38-9971-E2E0-21C3-BE087CFC9280}"/>
              </a:ext>
            </a:extLst>
          </p:cNvPr>
          <p:cNvPicPr>
            <a:picLocks noChangeAspect="1"/>
          </p:cNvPicPr>
          <p:nvPr userDrawn="1"/>
        </p:nvPicPr>
        <p:blipFill>
          <a:blip r:embed="rId3"/>
          <a:srcRect/>
          <a:stretch/>
        </p:blipFill>
        <p:spPr>
          <a:xfrm>
            <a:off x="565443" y="6208082"/>
            <a:ext cx="2278059" cy="47839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o title" preserve="1">
  <p:cSld name="1_No title">
    <p:spTree>
      <p:nvGrpSpPr>
        <p:cNvPr id="1" name="Shape 19"/>
        <p:cNvGrpSpPr/>
        <p:nvPr/>
      </p:nvGrpSpPr>
      <p:grpSpPr>
        <a:xfrm>
          <a:off x="0" y="0"/>
          <a:ext cx="0" cy="0"/>
          <a:chOff x="0" y="0"/>
          <a:chExt cx="0" cy="0"/>
        </a:xfrm>
      </p:grpSpPr>
      <p:sp>
        <p:nvSpPr>
          <p:cNvPr id="2" name="Google Shape;23;p4">
            <a:extLst>
              <a:ext uri="{FF2B5EF4-FFF2-40B4-BE49-F238E27FC236}">
                <a16:creationId xmlns:a16="http://schemas.microsoft.com/office/drawing/2014/main" id="{32BE02C8-5117-5FA6-1BBD-E139DA9C81F5}"/>
              </a:ext>
            </a:extLst>
          </p:cNvPr>
          <p:cNvSpPr/>
          <p:nvPr userDrawn="1"/>
        </p:nvSpPr>
        <p:spPr>
          <a:xfrm>
            <a:off x="538775" y="-10650"/>
            <a:ext cx="3610200" cy="82200"/>
          </a:xfrm>
          <a:prstGeom prst="rect">
            <a:avLst/>
          </a:prstGeom>
          <a:solidFill>
            <a:srgbClr val="DF3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1808A170-56C3-3182-3EC9-F28A8A3C925D}"/>
              </a:ext>
            </a:extLst>
          </p:cNvPr>
          <p:cNvPicPr>
            <a:picLocks noChangeAspect="1"/>
          </p:cNvPicPr>
          <p:nvPr userDrawn="1"/>
        </p:nvPicPr>
        <p:blipFill>
          <a:blip r:embed="rId2"/>
          <a:srcRect/>
          <a:stretch/>
        </p:blipFill>
        <p:spPr>
          <a:xfrm>
            <a:off x="565443" y="6208082"/>
            <a:ext cx="2278059" cy="478393"/>
          </a:xfrm>
          <a:prstGeom prst="rect">
            <a:avLst/>
          </a:prstGeom>
        </p:spPr>
      </p:pic>
    </p:spTree>
    <p:extLst>
      <p:ext uri="{BB962C8B-B14F-4D97-AF65-F5344CB8AC3E}">
        <p14:creationId xmlns:p14="http://schemas.microsoft.com/office/powerpoint/2010/main" val="3933158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 line title" type="blank">
  <p:cSld name="BLANK">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538774" y="171525"/>
            <a:ext cx="8616655" cy="445500"/>
          </a:xfrm>
          <a:prstGeom prst="rect">
            <a:avLst/>
          </a:prstGeom>
          <a:noFill/>
          <a:ln>
            <a:noFill/>
          </a:ln>
        </p:spPr>
        <p:txBody>
          <a:bodyPr spcFirstLastPara="1" wrap="square" lIns="0" tIns="45700" rIns="91425" bIns="45700" anchor="t" anchorCtr="0">
            <a:noAutofit/>
          </a:bodyPr>
          <a:lstStyle>
            <a:lvl1pPr lvl="0" algn="l" rtl="0">
              <a:lnSpc>
                <a:spcPct val="90000"/>
              </a:lnSpc>
              <a:spcBef>
                <a:spcPts val="0"/>
              </a:spcBef>
              <a:spcAft>
                <a:spcPts val="0"/>
              </a:spcAft>
              <a:buClr>
                <a:schemeClr val="dk1"/>
              </a:buClr>
              <a:buSzPts val="2000"/>
              <a:buNone/>
              <a:defRPr sz="2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 name="Google Shape;23;p4"/>
          <p:cNvSpPr/>
          <p:nvPr/>
        </p:nvSpPr>
        <p:spPr>
          <a:xfrm>
            <a:off x="538775" y="-10650"/>
            <a:ext cx="3610200" cy="82200"/>
          </a:xfrm>
          <a:prstGeom prst="rect">
            <a:avLst/>
          </a:prstGeom>
          <a:solidFill>
            <a:srgbClr val="DF3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 name="Google Shape;42;p7">
            <a:extLst>
              <a:ext uri="{FF2B5EF4-FFF2-40B4-BE49-F238E27FC236}">
                <a16:creationId xmlns:a16="http://schemas.microsoft.com/office/drawing/2014/main" id="{1A352729-73BC-48DA-94D1-BDC5BCE024A7}"/>
              </a:ext>
            </a:extLst>
          </p:cNvPr>
          <p:cNvPicPr preferRelativeResize="0"/>
          <p:nvPr userDrawn="1"/>
        </p:nvPicPr>
        <p:blipFill>
          <a:blip r:embed="rId2">
            <a:alphaModFix/>
          </a:blip>
          <a:stretch>
            <a:fillRect/>
          </a:stretch>
        </p:blipFill>
        <p:spPr>
          <a:xfrm>
            <a:off x="10123024" y="353188"/>
            <a:ext cx="1660751" cy="568251"/>
          </a:xfrm>
          <a:prstGeom prst="rect">
            <a:avLst/>
          </a:prstGeom>
          <a:noFill/>
          <a:ln>
            <a:noFill/>
          </a:ln>
        </p:spPr>
      </p:pic>
      <p:pic>
        <p:nvPicPr>
          <p:cNvPr id="2" name="Picture 2">
            <a:extLst>
              <a:ext uri="{FF2B5EF4-FFF2-40B4-BE49-F238E27FC236}">
                <a16:creationId xmlns:a16="http://schemas.microsoft.com/office/drawing/2014/main" id="{5C982552-7926-D9BE-2867-E46A7D52D246}"/>
              </a:ext>
            </a:extLst>
          </p:cNvPr>
          <p:cNvPicPr>
            <a:picLocks noChangeAspect="1"/>
          </p:cNvPicPr>
          <p:nvPr userDrawn="1"/>
        </p:nvPicPr>
        <p:blipFill>
          <a:blip r:embed="rId3"/>
          <a:srcRect/>
          <a:stretch/>
        </p:blipFill>
        <p:spPr>
          <a:xfrm>
            <a:off x="565443" y="6208082"/>
            <a:ext cx="2278059" cy="47839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entered title" type="title">
  <p:cSld name="TITLE">
    <p:spTree>
      <p:nvGrpSpPr>
        <p:cNvPr id="1" name="Shape 25"/>
        <p:cNvGrpSpPr/>
        <p:nvPr/>
      </p:nvGrpSpPr>
      <p:grpSpPr>
        <a:xfrm>
          <a:off x="0" y="0"/>
          <a:ext cx="0" cy="0"/>
          <a:chOff x="0" y="0"/>
          <a:chExt cx="0" cy="0"/>
        </a:xfrm>
      </p:grpSpPr>
      <p:sp>
        <p:nvSpPr>
          <p:cNvPr id="26" name="Google Shape;26;p5"/>
          <p:cNvSpPr txBox="1">
            <a:spLocks noGrp="1"/>
          </p:cNvSpPr>
          <p:nvPr>
            <p:ph type="ctrTitle"/>
          </p:nvPr>
        </p:nvSpPr>
        <p:spPr>
          <a:xfrm>
            <a:off x="1413774" y="2092850"/>
            <a:ext cx="8709249" cy="1938147"/>
          </a:xfrm>
          <a:prstGeom prst="rect">
            <a:avLst/>
          </a:prstGeom>
          <a:noFill/>
          <a:ln>
            <a:noFill/>
          </a:ln>
        </p:spPr>
        <p:txBody>
          <a:bodyPr spcFirstLastPara="1" wrap="square" lIns="0" tIns="45700" rIns="91425" bIns="45700" anchor="t" anchorCtr="0">
            <a:noAutofit/>
          </a:bodyPr>
          <a:lstStyle>
            <a:lvl1pPr lvl="0">
              <a:lnSpc>
                <a:spcPct val="90000"/>
              </a:lnSpc>
              <a:spcBef>
                <a:spcPts val="0"/>
              </a:spcBef>
              <a:spcAft>
                <a:spcPts val="0"/>
              </a:spcAft>
              <a:buClr>
                <a:schemeClr val="dk1"/>
              </a:buClr>
              <a:buSzPts val="3600"/>
              <a:buFont typeface="Calibri"/>
              <a:buNone/>
              <a:defRPr sz="3600"/>
            </a:lvl1pPr>
            <a:lvl2pPr lvl="1">
              <a:lnSpc>
                <a:spcPct val="100000"/>
              </a:lnSpc>
              <a:spcBef>
                <a:spcPts val="0"/>
              </a:spcBef>
              <a:spcAft>
                <a:spcPts val="0"/>
              </a:spcAft>
              <a:buSzPts val="3600"/>
              <a:buNone/>
              <a:defRPr sz="3600"/>
            </a:lvl2pPr>
            <a:lvl3pPr lvl="2">
              <a:lnSpc>
                <a:spcPct val="100000"/>
              </a:lnSpc>
              <a:spcBef>
                <a:spcPts val="0"/>
              </a:spcBef>
              <a:spcAft>
                <a:spcPts val="0"/>
              </a:spcAft>
              <a:buSzPts val="3600"/>
              <a:buNone/>
              <a:defRPr sz="3600"/>
            </a:lvl3pPr>
            <a:lvl4pPr lvl="3">
              <a:lnSpc>
                <a:spcPct val="100000"/>
              </a:lnSpc>
              <a:spcBef>
                <a:spcPts val="0"/>
              </a:spcBef>
              <a:spcAft>
                <a:spcPts val="0"/>
              </a:spcAft>
              <a:buSzPts val="3600"/>
              <a:buNone/>
              <a:defRPr sz="3600"/>
            </a:lvl4pPr>
            <a:lvl5pPr lvl="4">
              <a:lnSpc>
                <a:spcPct val="100000"/>
              </a:lnSpc>
              <a:spcBef>
                <a:spcPts val="0"/>
              </a:spcBef>
              <a:spcAft>
                <a:spcPts val="0"/>
              </a:spcAft>
              <a:buSzPts val="3600"/>
              <a:buNone/>
              <a:defRPr sz="3600"/>
            </a:lvl5pPr>
            <a:lvl6pPr lvl="5">
              <a:lnSpc>
                <a:spcPct val="100000"/>
              </a:lnSpc>
              <a:spcBef>
                <a:spcPts val="0"/>
              </a:spcBef>
              <a:spcAft>
                <a:spcPts val="0"/>
              </a:spcAft>
              <a:buSzPts val="3600"/>
              <a:buNone/>
              <a:defRPr sz="3600"/>
            </a:lvl6pPr>
            <a:lvl7pPr lvl="6">
              <a:lnSpc>
                <a:spcPct val="100000"/>
              </a:lnSpc>
              <a:spcBef>
                <a:spcPts val="0"/>
              </a:spcBef>
              <a:spcAft>
                <a:spcPts val="0"/>
              </a:spcAft>
              <a:buSzPts val="3600"/>
              <a:buNone/>
              <a:defRPr sz="3600"/>
            </a:lvl7pPr>
            <a:lvl8pPr lvl="7">
              <a:lnSpc>
                <a:spcPct val="100000"/>
              </a:lnSpc>
              <a:spcBef>
                <a:spcPts val="0"/>
              </a:spcBef>
              <a:spcAft>
                <a:spcPts val="0"/>
              </a:spcAft>
              <a:buSzPts val="3600"/>
              <a:buNone/>
              <a:defRPr sz="3600"/>
            </a:lvl8pPr>
            <a:lvl9pPr lvl="8">
              <a:lnSpc>
                <a:spcPct val="100000"/>
              </a:lnSpc>
              <a:spcBef>
                <a:spcPts val="0"/>
              </a:spcBef>
              <a:spcAft>
                <a:spcPts val="0"/>
              </a:spcAft>
              <a:buSzPts val="3600"/>
              <a:buNone/>
              <a:defRPr sz="3600"/>
            </a:lvl9pPr>
          </a:lstStyle>
          <a:p>
            <a:endParaRPr/>
          </a:p>
        </p:txBody>
      </p:sp>
      <p:sp>
        <p:nvSpPr>
          <p:cNvPr id="27" name="Google Shape;27;p5"/>
          <p:cNvSpPr txBox="1">
            <a:spLocks noGrp="1"/>
          </p:cNvSpPr>
          <p:nvPr>
            <p:ph type="subTitle" idx="1"/>
          </p:nvPr>
        </p:nvSpPr>
        <p:spPr>
          <a:xfrm>
            <a:off x="1413775" y="4030997"/>
            <a:ext cx="6169800" cy="1261093"/>
          </a:xfrm>
          <a:prstGeom prst="rect">
            <a:avLst/>
          </a:prstGeom>
          <a:noFill/>
          <a:ln>
            <a:noFill/>
          </a:ln>
        </p:spPr>
        <p:txBody>
          <a:bodyPr spcFirstLastPara="1" wrap="square" lIns="0" tIns="45700" rIns="91425" bIns="45700" anchor="t" anchorCtr="0">
            <a:noAutofit/>
          </a:bodyPr>
          <a:lstStyle>
            <a:lvl1pPr lvl="0">
              <a:lnSpc>
                <a:spcPct val="90000"/>
              </a:lnSpc>
              <a:spcBef>
                <a:spcPts val="1000"/>
              </a:spcBef>
              <a:spcAft>
                <a:spcPts val="0"/>
              </a:spcAft>
              <a:buClr>
                <a:srgbClr val="DF3849"/>
              </a:buClr>
              <a:buSzPts val="2400"/>
              <a:buFont typeface="Montserrat Light"/>
              <a:buNone/>
              <a:defRPr sz="2400">
                <a:solidFill>
                  <a:srgbClr val="DF3849"/>
                </a:solidFill>
                <a:latin typeface="Montserrat Light"/>
                <a:ea typeface="Montserrat Light"/>
                <a:cs typeface="Montserrat Light"/>
                <a:sym typeface="Montserrat Light"/>
              </a:defRPr>
            </a:lvl1pPr>
            <a:lvl2pPr lvl="1" algn="ctr">
              <a:lnSpc>
                <a:spcPct val="90000"/>
              </a:lnSpc>
              <a:spcBef>
                <a:spcPts val="500"/>
              </a:spcBef>
              <a:spcAft>
                <a:spcPts val="0"/>
              </a:spcAft>
              <a:buClr>
                <a:srgbClr val="DF3849"/>
              </a:buClr>
              <a:buSzPts val="2000"/>
              <a:buNone/>
              <a:defRPr sz="2000">
                <a:solidFill>
                  <a:srgbClr val="DF3849"/>
                </a:solidFill>
              </a:defRPr>
            </a:lvl2pPr>
            <a:lvl3pPr lvl="2" algn="ctr">
              <a:lnSpc>
                <a:spcPct val="90000"/>
              </a:lnSpc>
              <a:spcBef>
                <a:spcPts val="500"/>
              </a:spcBef>
              <a:spcAft>
                <a:spcPts val="0"/>
              </a:spcAft>
              <a:buClr>
                <a:srgbClr val="DF3849"/>
              </a:buClr>
              <a:buSzPts val="1800"/>
              <a:buNone/>
              <a:defRPr sz="1800">
                <a:solidFill>
                  <a:srgbClr val="DF3849"/>
                </a:solidFill>
              </a:defRPr>
            </a:lvl3pPr>
            <a:lvl4pPr lvl="3" algn="ctr">
              <a:lnSpc>
                <a:spcPct val="90000"/>
              </a:lnSpc>
              <a:spcBef>
                <a:spcPts val="500"/>
              </a:spcBef>
              <a:spcAft>
                <a:spcPts val="0"/>
              </a:spcAft>
              <a:buClr>
                <a:srgbClr val="DF3849"/>
              </a:buClr>
              <a:buSzPts val="1600"/>
              <a:buNone/>
              <a:defRPr sz="1600">
                <a:solidFill>
                  <a:srgbClr val="DF3849"/>
                </a:solidFill>
              </a:defRPr>
            </a:lvl4pPr>
            <a:lvl5pPr lvl="4" algn="ctr">
              <a:lnSpc>
                <a:spcPct val="90000"/>
              </a:lnSpc>
              <a:spcBef>
                <a:spcPts val="500"/>
              </a:spcBef>
              <a:spcAft>
                <a:spcPts val="0"/>
              </a:spcAft>
              <a:buClr>
                <a:srgbClr val="DF3849"/>
              </a:buClr>
              <a:buSzPts val="1600"/>
              <a:buNone/>
              <a:defRPr sz="1600">
                <a:solidFill>
                  <a:srgbClr val="DF3849"/>
                </a:solidFill>
              </a:defRPr>
            </a:lvl5pPr>
            <a:lvl6pPr lvl="5" algn="ctr">
              <a:lnSpc>
                <a:spcPct val="90000"/>
              </a:lnSpc>
              <a:spcBef>
                <a:spcPts val="500"/>
              </a:spcBef>
              <a:spcAft>
                <a:spcPts val="0"/>
              </a:spcAft>
              <a:buClr>
                <a:srgbClr val="DF3849"/>
              </a:buClr>
              <a:buSzPts val="1600"/>
              <a:buNone/>
              <a:defRPr sz="1600">
                <a:solidFill>
                  <a:srgbClr val="DF3849"/>
                </a:solidFill>
              </a:defRPr>
            </a:lvl6pPr>
            <a:lvl7pPr lvl="6" algn="ctr">
              <a:lnSpc>
                <a:spcPct val="90000"/>
              </a:lnSpc>
              <a:spcBef>
                <a:spcPts val="500"/>
              </a:spcBef>
              <a:spcAft>
                <a:spcPts val="0"/>
              </a:spcAft>
              <a:buClr>
                <a:srgbClr val="DF3849"/>
              </a:buClr>
              <a:buSzPts val="1600"/>
              <a:buNone/>
              <a:defRPr sz="1600">
                <a:solidFill>
                  <a:srgbClr val="DF3849"/>
                </a:solidFill>
              </a:defRPr>
            </a:lvl7pPr>
            <a:lvl8pPr lvl="7" algn="ctr">
              <a:lnSpc>
                <a:spcPct val="90000"/>
              </a:lnSpc>
              <a:spcBef>
                <a:spcPts val="500"/>
              </a:spcBef>
              <a:spcAft>
                <a:spcPts val="0"/>
              </a:spcAft>
              <a:buClr>
                <a:srgbClr val="DF3849"/>
              </a:buClr>
              <a:buSzPts val="1600"/>
              <a:buNone/>
              <a:defRPr sz="1600">
                <a:solidFill>
                  <a:srgbClr val="DF3849"/>
                </a:solidFill>
              </a:defRPr>
            </a:lvl8pPr>
            <a:lvl9pPr lvl="8" algn="ctr">
              <a:lnSpc>
                <a:spcPct val="90000"/>
              </a:lnSpc>
              <a:spcBef>
                <a:spcPts val="500"/>
              </a:spcBef>
              <a:spcAft>
                <a:spcPts val="0"/>
              </a:spcAft>
              <a:buClr>
                <a:srgbClr val="DF3849"/>
              </a:buClr>
              <a:buSzPts val="1600"/>
              <a:buNone/>
              <a:defRPr sz="1600">
                <a:solidFill>
                  <a:srgbClr val="DF3849"/>
                </a:solidFill>
              </a:defRPr>
            </a:lvl9pPr>
          </a:lstStyle>
          <a:p>
            <a:endParaRPr/>
          </a:p>
        </p:txBody>
      </p:sp>
      <p:sp>
        <p:nvSpPr>
          <p:cNvPr id="28" name="Google Shape;28;p5"/>
          <p:cNvSpPr/>
          <p:nvPr/>
        </p:nvSpPr>
        <p:spPr>
          <a:xfrm>
            <a:off x="1413775" y="1833300"/>
            <a:ext cx="1951200" cy="82200"/>
          </a:xfrm>
          <a:prstGeom prst="rect">
            <a:avLst/>
          </a:prstGeom>
          <a:solidFill>
            <a:srgbClr val="DF3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 name="Google Shape;42;p7">
            <a:extLst>
              <a:ext uri="{FF2B5EF4-FFF2-40B4-BE49-F238E27FC236}">
                <a16:creationId xmlns:a16="http://schemas.microsoft.com/office/drawing/2014/main" id="{5495D868-6DAC-48D8-9F3C-AFDC20C141F4}"/>
              </a:ext>
            </a:extLst>
          </p:cNvPr>
          <p:cNvPicPr preferRelativeResize="0"/>
          <p:nvPr userDrawn="1"/>
        </p:nvPicPr>
        <p:blipFill>
          <a:blip r:embed="rId2">
            <a:alphaModFix/>
          </a:blip>
          <a:stretch>
            <a:fillRect/>
          </a:stretch>
        </p:blipFill>
        <p:spPr>
          <a:xfrm>
            <a:off x="10123024" y="353188"/>
            <a:ext cx="1660751" cy="568251"/>
          </a:xfrm>
          <a:prstGeom prst="rect">
            <a:avLst/>
          </a:prstGeom>
          <a:noFill/>
          <a:ln>
            <a:noFill/>
          </a:ln>
        </p:spPr>
      </p:pic>
      <p:pic>
        <p:nvPicPr>
          <p:cNvPr id="2" name="Picture 2">
            <a:extLst>
              <a:ext uri="{FF2B5EF4-FFF2-40B4-BE49-F238E27FC236}">
                <a16:creationId xmlns:a16="http://schemas.microsoft.com/office/drawing/2014/main" id="{2CCB3B9C-4CFF-EAB6-3E5C-258885D6C5C1}"/>
              </a:ext>
            </a:extLst>
          </p:cNvPr>
          <p:cNvPicPr>
            <a:picLocks noChangeAspect="1"/>
          </p:cNvPicPr>
          <p:nvPr userDrawn="1"/>
        </p:nvPicPr>
        <p:blipFill>
          <a:blip r:embed="rId3"/>
          <a:srcRect/>
          <a:stretch/>
        </p:blipFill>
        <p:spPr>
          <a:xfrm>
            <a:off x="565443" y="6208082"/>
            <a:ext cx="2278059" cy="47839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lumns" preserve="1" userDrawn="1">
  <p:cSld name="1_Two columns">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538774" y="171525"/>
            <a:ext cx="8685236" cy="749400"/>
          </a:xfrm>
          <a:prstGeom prst="rect">
            <a:avLst/>
          </a:prstGeom>
          <a:noFill/>
          <a:ln>
            <a:noFill/>
          </a:ln>
        </p:spPr>
        <p:txBody>
          <a:bodyPr spcFirstLastPara="1" wrap="square" lIns="0" tIns="45700" rIns="91425" bIns="45700" anchor="t" anchorCtr="0">
            <a:noAutofit/>
          </a:bodyPr>
          <a:lstStyle>
            <a:lvl1pPr lvl="0" algn="l" rtl="0">
              <a:lnSpc>
                <a:spcPct val="90000"/>
              </a:lnSpc>
              <a:spcBef>
                <a:spcPts val="0"/>
              </a:spcBef>
              <a:spcAft>
                <a:spcPts val="0"/>
              </a:spcAft>
              <a:buClr>
                <a:schemeClr val="dk1"/>
              </a:buClr>
              <a:buSzPts val="2000"/>
              <a:buNone/>
              <a:defRPr sz="2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 name="Google Shape;32;p6"/>
          <p:cNvSpPr/>
          <p:nvPr/>
        </p:nvSpPr>
        <p:spPr>
          <a:xfrm>
            <a:off x="538775" y="-10650"/>
            <a:ext cx="1951200" cy="82200"/>
          </a:xfrm>
          <a:prstGeom prst="rect">
            <a:avLst/>
          </a:prstGeom>
          <a:solidFill>
            <a:srgbClr val="DF3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6"/>
          <p:cNvSpPr txBox="1">
            <a:spLocks noGrp="1"/>
          </p:cNvSpPr>
          <p:nvPr>
            <p:ph type="subTitle" idx="1"/>
          </p:nvPr>
        </p:nvSpPr>
        <p:spPr>
          <a:xfrm>
            <a:off x="538774" y="920925"/>
            <a:ext cx="8685235" cy="749400"/>
          </a:xfrm>
          <a:prstGeom prst="rect">
            <a:avLst/>
          </a:prstGeom>
          <a:noFill/>
          <a:ln>
            <a:noFill/>
          </a:ln>
        </p:spPr>
        <p:txBody>
          <a:bodyPr spcFirstLastPara="1" wrap="square" lIns="0" tIns="0" rIns="91425" bIns="45700" anchor="t" anchorCtr="0">
            <a:noAutofit/>
          </a:bodyPr>
          <a:lstStyle>
            <a:lvl1pPr lvl="0" rtl="0">
              <a:lnSpc>
                <a:spcPct val="90000"/>
              </a:lnSpc>
              <a:spcBef>
                <a:spcPts val="1000"/>
              </a:spcBef>
              <a:spcAft>
                <a:spcPts val="0"/>
              </a:spcAft>
              <a:buClr>
                <a:srgbClr val="DF3849"/>
              </a:buClr>
              <a:buSzPts val="1400"/>
              <a:buFont typeface="Montserrat Light"/>
              <a:buNone/>
              <a:defRPr sz="1400">
                <a:solidFill>
                  <a:srgbClr val="DF3849"/>
                </a:solidFill>
                <a:latin typeface="Montserrat" panose="00000500000000000000" pitchFamily="2" charset="-18"/>
                <a:ea typeface="Montserrat" panose="00000500000000000000" pitchFamily="2" charset="-18"/>
                <a:cs typeface="Montserrat" panose="00000500000000000000" pitchFamily="2" charset="-18"/>
                <a:sym typeface="Montserrat Light"/>
              </a:defRPr>
            </a:lvl1pPr>
            <a:lvl2pPr lvl="1" algn="ctr" rtl="0">
              <a:lnSpc>
                <a:spcPct val="90000"/>
              </a:lnSpc>
              <a:spcBef>
                <a:spcPts val="500"/>
              </a:spcBef>
              <a:spcAft>
                <a:spcPts val="0"/>
              </a:spcAft>
              <a:buClr>
                <a:srgbClr val="DF3849"/>
              </a:buClr>
              <a:buSzPts val="1000"/>
              <a:buNone/>
              <a:defRPr sz="1000">
                <a:solidFill>
                  <a:srgbClr val="DF3849"/>
                </a:solidFill>
              </a:defRPr>
            </a:lvl2pPr>
            <a:lvl3pPr lvl="2" algn="ctr" rtl="0">
              <a:lnSpc>
                <a:spcPct val="90000"/>
              </a:lnSpc>
              <a:spcBef>
                <a:spcPts val="500"/>
              </a:spcBef>
              <a:spcAft>
                <a:spcPts val="0"/>
              </a:spcAft>
              <a:buClr>
                <a:srgbClr val="DF3849"/>
              </a:buClr>
              <a:buSzPts val="800"/>
              <a:buNone/>
              <a:defRPr sz="800">
                <a:solidFill>
                  <a:srgbClr val="DF3849"/>
                </a:solidFill>
              </a:defRPr>
            </a:lvl3pPr>
            <a:lvl4pPr lvl="3" algn="ctr" rtl="0">
              <a:lnSpc>
                <a:spcPct val="90000"/>
              </a:lnSpc>
              <a:spcBef>
                <a:spcPts val="500"/>
              </a:spcBef>
              <a:spcAft>
                <a:spcPts val="0"/>
              </a:spcAft>
              <a:buClr>
                <a:srgbClr val="DF3849"/>
              </a:buClr>
              <a:buSzPts val="600"/>
              <a:buNone/>
              <a:defRPr sz="600">
                <a:solidFill>
                  <a:srgbClr val="DF3849"/>
                </a:solidFill>
              </a:defRPr>
            </a:lvl4pPr>
            <a:lvl5pPr lvl="4" algn="ctr" rtl="0">
              <a:lnSpc>
                <a:spcPct val="90000"/>
              </a:lnSpc>
              <a:spcBef>
                <a:spcPts val="500"/>
              </a:spcBef>
              <a:spcAft>
                <a:spcPts val="0"/>
              </a:spcAft>
              <a:buClr>
                <a:srgbClr val="DF3849"/>
              </a:buClr>
              <a:buSzPts val="600"/>
              <a:buNone/>
              <a:defRPr sz="600">
                <a:solidFill>
                  <a:srgbClr val="DF3849"/>
                </a:solidFill>
              </a:defRPr>
            </a:lvl5pPr>
            <a:lvl6pPr lvl="5" algn="ctr" rtl="0">
              <a:lnSpc>
                <a:spcPct val="90000"/>
              </a:lnSpc>
              <a:spcBef>
                <a:spcPts val="500"/>
              </a:spcBef>
              <a:spcAft>
                <a:spcPts val="0"/>
              </a:spcAft>
              <a:buClr>
                <a:srgbClr val="DF3849"/>
              </a:buClr>
              <a:buSzPts val="600"/>
              <a:buNone/>
              <a:defRPr sz="600">
                <a:solidFill>
                  <a:srgbClr val="DF3849"/>
                </a:solidFill>
              </a:defRPr>
            </a:lvl6pPr>
            <a:lvl7pPr lvl="6" algn="ctr" rtl="0">
              <a:lnSpc>
                <a:spcPct val="90000"/>
              </a:lnSpc>
              <a:spcBef>
                <a:spcPts val="500"/>
              </a:spcBef>
              <a:spcAft>
                <a:spcPts val="0"/>
              </a:spcAft>
              <a:buClr>
                <a:srgbClr val="DF3849"/>
              </a:buClr>
              <a:buSzPts val="600"/>
              <a:buNone/>
              <a:defRPr sz="600">
                <a:solidFill>
                  <a:srgbClr val="DF3849"/>
                </a:solidFill>
              </a:defRPr>
            </a:lvl7pPr>
            <a:lvl8pPr lvl="7" algn="ctr" rtl="0">
              <a:lnSpc>
                <a:spcPct val="90000"/>
              </a:lnSpc>
              <a:spcBef>
                <a:spcPts val="500"/>
              </a:spcBef>
              <a:spcAft>
                <a:spcPts val="0"/>
              </a:spcAft>
              <a:buClr>
                <a:srgbClr val="DF3849"/>
              </a:buClr>
              <a:buSzPts val="600"/>
              <a:buNone/>
              <a:defRPr sz="600">
                <a:solidFill>
                  <a:srgbClr val="DF3849"/>
                </a:solidFill>
              </a:defRPr>
            </a:lvl8pPr>
            <a:lvl9pPr lvl="8" algn="ctr" rtl="0">
              <a:lnSpc>
                <a:spcPct val="90000"/>
              </a:lnSpc>
              <a:spcBef>
                <a:spcPts val="500"/>
              </a:spcBef>
              <a:spcAft>
                <a:spcPts val="0"/>
              </a:spcAft>
              <a:buClr>
                <a:srgbClr val="DF3849"/>
              </a:buClr>
              <a:buSzPts val="600"/>
              <a:buNone/>
              <a:defRPr sz="600">
                <a:solidFill>
                  <a:srgbClr val="DF3849"/>
                </a:solidFill>
              </a:defRPr>
            </a:lvl9pPr>
          </a:lstStyle>
          <a:p>
            <a:endParaRPr/>
          </a:p>
        </p:txBody>
      </p:sp>
      <p:pic>
        <p:nvPicPr>
          <p:cNvPr id="10" name="Google Shape;42;p7">
            <a:extLst>
              <a:ext uri="{FF2B5EF4-FFF2-40B4-BE49-F238E27FC236}">
                <a16:creationId xmlns:a16="http://schemas.microsoft.com/office/drawing/2014/main" id="{1E1C8F22-185E-4B44-8782-FAE4DC74705F}"/>
              </a:ext>
            </a:extLst>
          </p:cNvPr>
          <p:cNvPicPr preferRelativeResize="0"/>
          <p:nvPr userDrawn="1"/>
        </p:nvPicPr>
        <p:blipFill>
          <a:blip r:embed="rId2">
            <a:alphaModFix/>
          </a:blip>
          <a:stretch>
            <a:fillRect/>
          </a:stretch>
        </p:blipFill>
        <p:spPr>
          <a:xfrm>
            <a:off x="10123024" y="353188"/>
            <a:ext cx="1660751" cy="568251"/>
          </a:xfrm>
          <a:prstGeom prst="rect">
            <a:avLst/>
          </a:prstGeom>
          <a:noFill/>
          <a:ln>
            <a:noFill/>
          </a:ln>
        </p:spPr>
      </p:pic>
      <p:sp>
        <p:nvSpPr>
          <p:cNvPr id="2" name="Zástupný objekt pre obsah 2">
            <a:extLst>
              <a:ext uri="{FF2B5EF4-FFF2-40B4-BE49-F238E27FC236}">
                <a16:creationId xmlns:a16="http://schemas.microsoft.com/office/drawing/2014/main" id="{8BE81637-A9A8-598E-94BE-99F8AC98871A}"/>
              </a:ext>
            </a:extLst>
          </p:cNvPr>
          <p:cNvSpPr>
            <a:spLocks noGrp="1"/>
          </p:cNvSpPr>
          <p:nvPr>
            <p:ph sz="half" idx="10"/>
          </p:nvPr>
        </p:nvSpPr>
        <p:spPr>
          <a:xfrm>
            <a:off x="565443" y="1825625"/>
            <a:ext cx="5530557" cy="4266565"/>
          </a:xfrm>
        </p:spPr>
        <p:txBody>
          <a:bodyPr/>
          <a:lstStyle>
            <a:lvl1pPr marL="263525" indent="-263525">
              <a:buClr>
                <a:srgbClr val="2D296C"/>
              </a:buClr>
              <a:buSzPct val="90000"/>
              <a:buFont typeface="Wingdings" panose="05000000000000000000" pitchFamily="2" charset="2"/>
              <a:buChar char="§"/>
              <a:defRPr sz="2000">
                <a:latin typeface="Montserrat" panose="00000500000000000000" pitchFamily="2" charset="-18"/>
              </a:defRPr>
            </a:lvl1pPr>
            <a:lvl2pPr marL="628650" indent="-277813">
              <a:buClr>
                <a:srgbClr val="2D296C"/>
              </a:buClr>
              <a:buSzPct val="75000"/>
              <a:buFont typeface="Courier New" panose="02070309020205020404" pitchFamily="49" charset="0"/>
              <a:buChar char="o"/>
              <a:defRPr sz="1800">
                <a:latin typeface="Montserrat" panose="00000500000000000000" pitchFamily="2" charset="-18"/>
              </a:defRPr>
            </a:lvl2pPr>
            <a:lvl3pPr marL="982663" indent="-261938">
              <a:buClr>
                <a:srgbClr val="2D296C"/>
              </a:buClr>
              <a:buSzPct val="75000"/>
              <a:buFont typeface="Symbol" panose="05050102010706020507" pitchFamily="18" charset="2"/>
              <a:buChar char=""/>
              <a:defRPr sz="1800">
                <a:latin typeface="Montserrat" panose="00000500000000000000" pitchFamily="2" charset="-18"/>
              </a:defRPr>
            </a:lvl3pPr>
            <a:lvl4pPr marL="1349375" indent="-184150">
              <a:buClr>
                <a:srgbClr val="2D296C"/>
              </a:buClr>
              <a:buSzPct val="75000"/>
              <a:buFont typeface="Arial Narrow" panose="020B0606020202030204" pitchFamily="34" charset="0"/>
              <a:buChar char="●"/>
              <a:defRPr sz="1800">
                <a:latin typeface="Montserrat" panose="00000500000000000000" pitchFamily="2" charset="-18"/>
              </a:defRPr>
            </a:lvl4pPr>
            <a:lvl5pPr marL="1703388" indent="-296863">
              <a:buClr>
                <a:srgbClr val="2D296C"/>
              </a:buClr>
              <a:buSzPct val="75000"/>
              <a:buFont typeface="Arial Narrow" panose="020B0606020202030204" pitchFamily="34" charset="0"/>
              <a:buChar char="●"/>
              <a:tabLst/>
              <a:defRPr sz="1800">
                <a:latin typeface="Montserrat" panose="00000500000000000000" pitchFamily="2" charset="-18"/>
              </a:defRPr>
            </a:lvl5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obsah 2">
            <a:extLst>
              <a:ext uri="{FF2B5EF4-FFF2-40B4-BE49-F238E27FC236}">
                <a16:creationId xmlns:a16="http://schemas.microsoft.com/office/drawing/2014/main" id="{A8B6C14E-074C-DAB3-22BC-C8C7F044E6D3}"/>
              </a:ext>
            </a:extLst>
          </p:cNvPr>
          <p:cNvSpPr>
            <a:spLocks noGrp="1"/>
          </p:cNvSpPr>
          <p:nvPr>
            <p:ph sz="half" idx="11"/>
          </p:nvPr>
        </p:nvSpPr>
        <p:spPr>
          <a:xfrm>
            <a:off x="6417603" y="1825625"/>
            <a:ext cx="5530557" cy="4266565"/>
          </a:xfrm>
        </p:spPr>
        <p:txBody>
          <a:bodyPr/>
          <a:lstStyle>
            <a:lvl1pPr marL="263525" indent="-263525">
              <a:buClr>
                <a:srgbClr val="2D296C"/>
              </a:buClr>
              <a:buSzPct val="90000"/>
              <a:buFont typeface="Wingdings" panose="05000000000000000000" pitchFamily="2" charset="2"/>
              <a:buChar char="§"/>
              <a:defRPr sz="2000">
                <a:latin typeface="Montserrat" panose="00000500000000000000" pitchFamily="2" charset="-18"/>
              </a:defRPr>
            </a:lvl1pPr>
            <a:lvl2pPr marL="628650" indent="-277813">
              <a:buClr>
                <a:srgbClr val="2D296C"/>
              </a:buClr>
              <a:buSzPct val="75000"/>
              <a:buFont typeface="Courier New" panose="02070309020205020404" pitchFamily="49" charset="0"/>
              <a:buChar char="o"/>
              <a:defRPr sz="1800">
                <a:latin typeface="Montserrat" panose="00000500000000000000" pitchFamily="2" charset="-18"/>
              </a:defRPr>
            </a:lvl2pPr>
            <a:lvl3pPr marL="982663" indent="-261938">
              <a:buClr>
                <a:srgbClr val="2D296C"/>
              </a:buClr>
              <a:buSzPct val="75000"/>
              <a:buFont typeface="Symbol" panose="05050102010706020507" pitchFamily="18" charset="2"/>
              <a:buChar char=""/>
              <a:defRPr sz="1800">
                <a:latin typeface="Montserrat" panose="00000500000000000000" pitchFamily="2" charset="-18"/>
              </a:defRPr>
            </a:lvl3pPr>
            <a:lvl4pPr marL="1349375" indent="-184150">
              <a:buClr>
                <a:srgbClr val="2D296C"/>
              </a:buClr>
              <a:buSzPct val="75000"/>
              <a:buFont typeface="Arial Narrow" panose="020B0606020202030204" pitchFamily="34" charset="0"/>
              <a:buChar char="●"/>
              <a:defRPr sz="1800">
                <a:latin typeface="Montserrat" panose="00000500000000000000" pitchFamily="2" charset="-18"/>
              </a:defRPr>
            </a:lvl4pPr>
            <a:lvl5pPr marL="1703388" indent="-296863">
              <a:buClr>
                <a:srgbClr val="2D296C"/>
              </a:buClr>
              <a:buSzPct val="75000"/>
              <a:buFont typeface="Arial Narrow" panose="020B0606020202030204" pitchFamily="34" charset="0"/>
              <a:buChar char="●"/>
              <a:tabLst/>
              <a:defRPr sz="1800">
                <a:latin typeface="Montserrat" panose="00000500000000000000" pitchFamily="2" charset="-18"/>
              </a:defRPr>
            </a:lvl5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pic>
        <p:nvPicPr>
          <p:cNvPr id="7" name="Picture 2">
            <a:extLst>
              <a:ext uri="{FF2B5EF4-FFF2-40B4-BE49-F238E27FC236}">
                <a16:creationId xmlns:a16="http://schemas.microsoft.com/office/drawing/2014/main" id="{111FE473-7C35-AEFD-69FF-64FFD6CF6241}"/>
              </a:ext>
            </a:extLst>
          </p:cNvPr>
          <p:cNvPicPr>
            <a:picLocks noChangeAspect="1"/>
          </p:cNvPicPr>
          <p:nvPr userDrawn="1"/>
        </p:nvPicPr>
        <p:blipFill>
          <a:blip r:embed="rId3"/>
          <a:srcRect/>
          <a:stretch/>
        </p:blipFill>
        <p:spPr>
          <a:xfrm>
            <a:off x="565443" y="6208082"/>
            <a:ext cx="2278059" cy="478393"/>
          </a:xfrm>
          <a:prstGeom prst="rect">
            <a:avLst/>
          </a:prstGeom>
        </p:spPr>
      </p:pic>
    </p:spTree>
    <p:extLst>
      <p:ext uri="{BB962C8B-B14F-4D97-AF65-F5344CB8AC3E}">
        <p14:creationId xmlns:p14="http://schemas.microsoft.com/office/powerpoint/2010/main" val="1237840276"/>
      </p:ext>
    </p:extLst>
  </p:cSld>
  <p:clrMapOvr>
    <a:masterClrMapping/>
  </p:clrMapOvr>
  <p:extLst>
    <p:ext uri="{DCECCB84-F9BA-43D5-87BE-67443E8EF086}">
      <p15:sldGuideLst xmlns:p15="http://schemas.microsoft.com/office/powerpoint/2012/main">
        <p15:guide id="1" pos="5813" userDrawn="1">
          <p15:clr>
            <a:srgbClr val="FBAE40"/>
          </p15:clr>
        </p15:guide>
        <p15:guide id="2" orient="horz" pos="113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s" preserve="1" userDrawn="1">
  <p:cSld name="1_Two columns">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538774" y="171525"/>
            <a:ext cx="8685236" cy="749400"/>
          </a:xfrm>
          <a:prstGeom prst="rect">
            <a:avLst/>
          </a:prstGeom>
          <a:noFill/>
          <a:ln>
            <a:noFill/>
          </a:ln>
        </p:spPr>
        <p:txBody>
          <a:bodyPr spcFirstLastPara="1" wrap="square" lIns="0" tIns="45700" rIns="91425" bIns="45700" anchor="t" anchorCtr="0">
            <a:noAutofit/>
          </a:bodyPr>
          <a:lstStyle>
            <a:lvl1pPr lvl="0" algn="l" rtl="0">
              <a:lnSpc>
                <a:spcPct val="90000"/>
              </a:lnSpc>
              <a:spcBef>
                <a:spcPts val="0"/>
              </a:spcBef>
              <a:spcAft>
                <a:spcPts val="0"/>
              </a:spcAft>
              <a:buClr>
                <a:schemeClr val="dk1"/>
              </a:buClr>
              <a:buSzPts val="2000"/>
              <a:buNone/>
              <a:defRPr sz="2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 name="Google Shape;32;p6"/>
          <p:cNvSpPr/>
          <p:nvPr/>
        </p:nvSpPr>
        <p:spPr>
          <a:xfrm>
            <a:off x="538775" y="-10650"/>
            <a:ext cx="1951200" cy="82200"/>
          </a:xfrm>
          <a:prstGeom prst="rect">
            <a:avLst/>
          </a:prstGeom>
          <a:solidFill>
            <a:srgbClr val="DF3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6"/>
          <p:cNvSpPr txBox="1">
            <a:spLocks noGrp="1"/>
          </p:cNvSpPr>
          <p:nvPr>
            <p:ph type="subTitle" idx="1"/>
          </p:nvPr>
        </p:nvSpPr>
        <p:spPr>
          <a:xfrm>
            <a:off x="538774" y="920925"/>
            <a:ext cx="8685235" cy="568251"/>
          </a:xfrm>
          <a:prstGeom prst="rect">
            <a:avLst/>
          </a:prstGeom>
          <a:noFill/>
          <a:ln>
            <a:noFill/>
          </a:ln>
        </p:spPr>
        <p:txBody>
          <a:bodyPr spcFirstLastPara="1" wrap="square" lIns="0" tIns="0" rIns="91425" bIns="45700" anchor="t" anchorCtr="0">
            <a:noAutofit/>
          </a:bodyPr>
          <a:lstStyle>
            <a:lvl1pPr lvl="0" rtl="0">
              <a:lnSpc>
                <a:spcPct val="90000"/>
              </a:lnSpc>
              <a:spcBef>
                <a:spcPts val="1000"/>
              </a:spcBef>
              <a:spcAft>
                <a:spcPts val="0"/>
              </a:spcAft>
              <a:buClr>
                <a:srgbClr val="DF3849"/>
              </a:buClr>
              <a:buSzPts val="1400"/>
              <a:buFont typeface="Montserrat Light"/>
              <a:buNone/>
              <a:defRPr sz="1400">
                <a:solidFill>
                  <a:srgbClr val="DF3849"/>
                </a:solidFill>
                <a:latin typeface="Montserrat" panose="00000500000000000000" pitchFamily="2" charset="-18"/>
                <a:ea typeface="Montserrat" panose="00000500000000000000" pitchFamily="2" charset="-18"/>
                <a:cs typeface="Montserrat" panose="00000500000000000000" pitchFamily="2" charset="-18"/>
                <a:sym typeface="Montserrat Light"/>
              </a:defRPr>
            </a:lvl1pPr>
            <a:lvl2pPr lvl="1" algn="ctr" rtl="0">
              <a:lnSpc>
                <a:spcPct val="90000"/>
              </a:lnSpc>
              <a:spcBef>
                <a:spcPts val="500"/>
              </a:spcBef>
              <a:spcAft>
                <a:spcPts val="0"/>
              </a:spcAft>
              <a:buClr>
                <a:srgbClr val="DF3849"/>
              </a:buClr>
              <a:buSzPts val="1000"/>
              <a:buNone/>
              <a:defRPr sz="1000">
                <a:solidFill>
                  <a:srgbClr val="DF3849"/>
                </a:solidFill>
              </a:defRPr>
            </a:lvl2pPr>
            <a:lvl3pPr lvl="2" algn="ctr" rtl="0">
              <a:lnSpc>
                <a:spcPct val="90000"/>
              </a:lnSpc>
              <a:spcBef>
                <a:spcPts val="500"/>
              </a:spcBef>
              <a:spcAft>
                <a:spcPts val="0"/>
              </a:spcAft>
              <a:buClr>
                <a:srgbClr val="DF3849"/>
              </a:buClr>
              <a:buSzPts val="800"/>
              <a:buNone/>
              <a:defRPr sz="800">
                <a:solidFill>
                  <a:srgbClr val="DF3849"/>
                </a:solidFill>
              </a:defRPr>
            </a:lvl3pPr>
            <a:lvl4pPr lvl="3" algn="ctr" rtl="0">
              <a:lnSpc>
                <a:spcPct val="90000"/>
              </a:lnSpc>
              <a:spcBef>
                <a:spcPts val="500"/>
              </a:spcBef>
              <a:spcAft>
                <a:spcPts val="0"/>
              </a:spcAft>
              <a:buClr>
                <a:srgbClr val="DF3849"/>
              </a:buClr>
              <a:buSzPts val="600"/>
              <a:buNone/>
              <a:defRPr sz="600">
                <a:solidFill>
                  <a:srgbClr val="DF3849"/>
                </a:solidFill>
              </a:defRPr>
            </a:lvl4pPr>
            <a:lvl5pPr lvl="4" algn="ctr" rtl="0">
              <a:lnSpc>
                <a:spcPct val="90000"/>
              </a:lnSpc>
              <a:spcBef>
                <a:spcPts val="500"/>
              </a:spcBef>
              <a:spcAft>
                <a:spcPts val="0"/>
              </a:spcAft>
              <a:buClr>
                <a:srgbClr val="DF3849"/>
              </a:buClr>
              <a:buSzPts val="600"/>
              <a:buNone/>
              <a:defRPr sz="600">
                <a:solidFill>
                  <a:srgbClr val="DF3849"/>
                </a:solidFill>
              </a:defRPr>
            </a:lvl5pPr>
            <a:lvl6pPr lvl="5" algn="ctr" rtl="0">
              <a:lnSpc>
                <a:spcPct val="90000"/>
              </a:lnSpc>
              <a:spcBef>
                <a:spcPts val="500"/>
              </a:spcBef>
              <a:spcAft>
                <a:spcPts val="0"/>
              </a:spcAft>
              <a:buClr>
                <a:srgbClr val="DF3849"/>
              </a:buClr>
              <a:buSzPts val="600"/>
              <a:buNone/>
              <a:defRPr sz="600">
                <a:solidFill>
                  <a:srgbClr val="DF3849"/>
                </a:solidFill>
              </a:defRPr>
            </a:lvl6pPr>
            <a:lvl7pPr lvl="6" algn="ctr" rtl="0">
              <a:lnSpc>
                <a:spcPct val="90000"/>
              </a:lnSpc>
              <a:spcBef>
                <a:spcPts val="500"/>
              </a:spcBef>
              <a:spcAft>
                <a:spcPts val="0"/>
              </a:spcAft>
              <a:buClr>
                <a:srgbClr val="DF3849"/>
              </a:buClr>
              <a:buSzPts val="600"/>
              <a:buNone/>
              <a:defRPr sz="600">
                <a:solidFill>
                  <a:srgbClr val="DF3849"/>
                </a:solidFill>
              </a:defRPr>
            </a:lvl7pPr>
            <a:lvl8pPr lvl="7" algn="ctr" rtl="0">
              <a:lnSpc>
                <a:spcPct val="90000"/>
              </a:lnSpc>
              <a:spcBef>
                <a:spcPts val="500"/>
              </a:spcBef>
              <a:spcAft>
                <a:spcPts val="0"/>
              </a:spcAft>
              <a:buClr>
                <a:srgbClr val="DF3849"/>
              </a:buClr>
              <a:buSzPts val="600"/>
              <a:buNone/>
              <a:defRPr sz="600">
                <a:solidFill>
                  <a:srgbClr val="DF3849"/>
                </a:solidFill>
              </a:defRPr>
            </a:lvl8pPr>
            <a:lvl9pPr lvl="8" algn="ctr" rtl="0">
              <a:lnSpc>
                <a:spcPct val="90000"/>
              </a:lnSpc>
              <a:spcBef>
                <a:spcPts val="500"/>
              </a:spcBef>
              <a:spcAft>
                <a:spcPts val="0"/>
              </a:spcAft>
              <a:buClr>
                <a:srgbClr val="DF3849"/>
              </a:buClr>
              <a:buSzPts val="600"/>
              <a:buNone/>
              <a:defRPr sz="600">
                <a:solidFill>
                  <a:srgbClr val="DF3849"/>
                </a:solidFill>
              </a:defRPr>
            </a:lvl9pPr>
          </a:lstStyle>
          <a:p>
            <a:endParaRPr/>
          </a:p>
        </p:txBody>
      </p:sp>
      <p:pic>
        <p:nvPicPr>
          <p:cNvPr id="10" name="Google Shape;42;p7">
            <a:extLst>
              <a:ext uri="{FF2B5EF4-FFF2-40B4-BE49-F238E27FC236}">
                <a16:creationId xmlns:a16="http://schemas.microsoft.com/office/drawing/2014/main" id="{1E1C8F22-185E-4B44-8782-FAE4DC74705F}"/>
              </a:ext>
            </a:extLst>
          </p:cNvPr>
          <p:cNvPicPr preferRelativeResize="0"/>
          <p:nvPr userDrawn="1"/>
        </p:nvPicPr>
        <p:blipFill>
          <a:blip r:embed="rId2">
            <a:alphaModFix/>
          </a:blip>
          <a:stretch>
            <a:fillRect/>
          </a:stretch>
        </p:blipFill>
        <p:spPr>
          <a:xfrm>
            <a:off x="10123024" y="353188"/>
            <a:ext cx="1660751" cy="568251"/>
          </a:xfrm>
          <a:prstGeom prst="rect">
            <a:avLst/>
          </a:prstGeom>
          <a:noFill/>
          <a:ln>
            <a:noFill/>
          </a:ln>
        </p:spPr>
      </p:pic>
      <p:sp>
        <p:nvSpPr>
          <p:cNvPr id="2" name="Zástupný objekt pre obsah 2">
            <a:extLst>
              <a:ext uri="{FF2B5EF4-FFF2-40B4-BE49-F238E27FC236}">
                <a16:creationId xmlns:a16="http://schemas.microsoft.com/office/drawing/2014/main" id="{8BE81637-A9A8-598E-94BE-99F8AC98871A}"/>
              </a:ext>
            </a:extLst>
          </p:cNvPr>
          <p:cNvSpPr>
            <a:spLocks noGrp="1"/>
          </p:cNvSpPr>
          <p:nvPr>
            <p:ph sz="half" idx="10"/>
          </p:nvPr>
        </p:nvSpPr>
        <p:spPr>
          <a:xfrm>
            <a:off x="565443" y="1586927"/>
            <a:ext cx="11218332" cy="4505264"/>
          </a:xfrm>
        </p:spPr>
        <p:txBody>
          <a:bodyPr/>
          <a:lstStyle>
            <a:lvl1pPr marL="263525" indent="-263525">
              <a:buClr>
                <a:srgbClr val="2D296C"/>
              </a:buClr>
              <a:buSzPct val="90000"/>
              <a:buFont typeface="Wingdings" panose="05000000000000000000" pitchFamily="2" charset="2"/>
              <a:buChar char="§"/>
              <a:defRPr sz="2000">
                <a:latin typeface="Montserrat" panose="00000500000000000000" pitchFamily="2" charset="-18"/>
              </a:defRPr>
            </a:lvl1pPr>
            <a:lvl2pPr marL="628650" indent="-277813">
              <a:buClr>
                <a:srgbClr val="2D296C"/>
              </a:buClr>
              <a:buSzPct val="75000"/>
              <a:buFont typeface="Courier New" panose="02070309020205020404" pitchFamily="49" charset="0"/>
              <a:buChar char="o"/>
              <a:defRPr sz="2000">
                <a:latin typeface="Montserrat" panose="00000500000000000000" pitchFamily="2" charset="-18"/>
              </a:defRPr>
            </a:lvl2pPr>
            <a:lvl3pPr marL="982663" indent="-261938">
              <a:buClr>
                <a:srgbClr val="2D296C"/>
              </a:buClr>
              <a:buSzPct val="75000"/>
              <a:buFont typeface="Symbol" panose="05050102010706020507" pitchFamily="18" charset="2"/>
              <a:buChar char=""/>
              <a:defRPr sz="1800">
                <a:latin typeface="Montserrat" panose="00000500000000000000" pitchFamily="2" charset="-18"/>
              </a:defRPr>
            </a:lvl3pPr>
            <a:lvl4pPr marL="1349375" indent="-184150">
              <a:buClr>
                <a:srgbClr val="2D296C"/>
              </a:buClr>
              <a:buSzPct val="75000"/>
              <a:buFont typeface="Arial Narrow" panose="020B0606020202030204" pitchFamily="34" charset="0"/>
              <a:buChar char="●"/>
              <a:defRPr sz="1800">
                <a:latin typeface="Montserrat" panose="00000500000000000000" pitchFamily="2" charset="-18"/>
              </a:defRPr>
            </a:lvl4pPr>
            <a:lvl5pPr marL="1703388" indent="-296863">
              <a:buClr>
                <a:srgbClr val="2D296C"/>
              </a:buClr>
              <a:buSzPct val="75000"/>
              <a:buFont typeface="Arial Narrow" panose="020B0606020202030204" pitchFamily="34" charset="0"/>
              <a:buChar char="●"/>
              <a:tabLst/>
              <a:defRPr sz="1800">
                <a:latin typeface="Montserrat" panose="00000500000000000000" pitchFamily="2" charset="-18"/>
              </a:defRPr>
            </a:lvl5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pic>
        <p:nvPicPr>
          <p:cNvPr id="7" name="Picture 2">
            <a:extLst>
              <a:ext uri="{FF2B5EF4-FFF2-40B4-BE49-F238E27FC236}">
                <a16:creationId xmlns:a16="http://schemas.microsoft.com/office/drawing/2014/main" id="{111FE473-7C35-AEFD-69FF-64FFD6CF6241}"/>
              </a:ext>
            </a:extLst>
          </p:cNvPr>
          <p:cNvPicPr>
            <a:picLocks noChangeAspect="1"/>
          </p:cNvPicPr>
          <p:nvPr userDrawn="1"/>
        </p:nvPicPr>
        <p:blipFill>
          <a:blip r:embed="rId3"/>
          <a:srcRect/>
          <a:stretch/>
        </p:blipFill>
        <p:spPr>
          <a:xfrm>
            <a:off x="565443" y="6208082"/>
            <a:ext cx="2278059" cy="478393"/>
          </a:xfrm>
          <a:prstGeom prst="rect">
            <a:avLst/>
          </a:prstGeom>
        </p:spPr>
      </p:pic>
    </p:spTree>
    <p:extLst>
      <p:ext uri="{BB962C8B-B14F-4D97-AF65-F5344CB8AC3E}">
        <p14:creationId xmlns:p14="http://schemas.microsoft.com/office/powerpoint/2010/main" val="3793059270"/>
      </p:ext>
    </p:extLst>
  </p:cSld>
  <p:clrMapOvr>
    <a:masterClrMapping/>
  </p:clrMapOvr>
  <p:extLst>
    <p:ext uri="{DCECCB84-F9BA-43D5-87BE-67443E8EF086}">
      <p15:sldGuideLst xmlns:p15="http://schemas.microsoft.com/office/powerpoint/2012/main">
        <p15:guide id="1" pos="5813" userDrawn="1">
          <p15:clr>
            <a:srgbClr val="FBAE40"/>
          </p15:clr>
        </p15:guide>
        <p15:guide id="2" orient="horz" pos="113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userDrawn="1">
  <p:cSld name="TITLE_ONLY">
    <p:bg>
      <p:bgPr>
        <a:solidFill>
          <a:srgbClr val="EFEFEF"/>
        </a:solidFill>
        <a:effectLst/>
      </p:bgPr>
    </p:bg>
    <p:spTree>
      <p:nvGrpSpPr>
        <p:cNvPr id="1" name="Shape 37"/>
        <p:cNvGrpSpPr/>
        <p:nvPr/>
      </p:nvGrpSpPr>
      <p:grpSpPr>
        <a:xfrm>
          <a:off x="0" y="0"/>
          <a:ext cx="0" cy="0"/>
          <a:chOff x="0" y="0"/>
          <a:chExt cx="0" cy="0"/>
        </a:xfrm>
      </p:grpSpPr>
      <p:sp>
        <p:nvSpPr>
          <p:cNvPr id="38" name="Google Shape;38;p7"/>
          <p:cNvSpPr/>
          <p:nvPr/>
        </p:nvSpPr>
        <p:spPr>
          <a:xfrm>
            <a:off x="1720770" y="1281300"/>
            <a:ext cx="4605300" cy="139500"/>
          </a:xfrm>
          <a:prstGeom prst="rect">
            <a:avLst/>
          </a:prstGeom>
          <a:solidFill>
            <a:srgbClr val="DF3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7"/>
          <p:cNvSpPr txBox="1">
            <a:spLocks noGrp="1"/>
          </p:cNvSpPr>
          <p:nvPr>
            <p:ph type="title" hasCustomPrompt="1"/>
          </p:nvPr>
        </p:nvSpPr>
        <p:spPr>
          <a:xfrm>
            <a:off x="1720770" y="1598997"/>
            <a:ext cx="9183450" cy="2429084"/>
          </a:xfrm>
          <a:prstGeom prst="rect">
            <a:avLst/>
          </a:prstGeom>
        </p:spPr>
        <p:txBody>
          <a:bodyPr spcFirstLastPara="1" wrap="square" lIns="91425" tIns="45700" rIns="91425" bIns="45700" anchor="t" anchorCtr="0">
            <a:noAutofit/>
          </a:bodyPr>
          <a:lstStyle>
            <a:lvl1pPr lvl="0">
              <a:spcBef>
                <a:spcPts val="0"/>
              </a:spcBef>
              <a:spcAft>
                <a:spcPts val="0"/>
              </a:spcAft>
              <a:buSzPts val="4400"/>
              <a:buNone/>
              <a:defRPr sz="6000"/>
            </a:lvl1pPr>
            <a:lvl2pPr lvl="1">
              <a:spcBef>
                <a:spcPts val="0"/>
              </a:spcBef>
              <a:spcAft>
                <a:spcPts val="0"/>
              </a:spcAft>
              <a:buSzPts val="1400"/>
              <a:buNone/>
              <a:defRPr sz="6000"/>
            </a:lvl2pPr>
            <a:lvl3pPr lvl="2">
              <a:spcBef>
                <a:spcPts val="0"/>
              </a:spcBef>
              <a:spcAft>
                <a:spcPts val="0"/>
              </a:spcAft>
              <a:buSzPts val="1400"/>
              <a:buNone/>
              <a:defRPr sz="6000"/>
            </a:lvl3pPr>
            <a:lvl4pPr lvl="3">
              <a:spcBef>
                <a:spcPts val="0"/>
              </a:spcBef>
              <a:spcAft>
                <a:spcPts val="0"/>
              </a:spcAft>
              <a:buSzPts val="1400"/>
              <a:buNone/>
              <a:defRPr sz="6000"/>
            </a:lvl4pPr>
            <a:lvl5pPr lvl="4">
              <a:spcBef>
                <a:spcPts val="0"/>
              </a:spcBef>
              <a:spcAft>
                <a:spcPts val="0"/>
              </a:spcAft>
              <a:buSzPts val="1400"/>
              <a:buNone/>
              <a:defRPr sz="6000"/>
            </a:lvl5pPr>
            <a:lvl6pPr lvl="5">
              <a:spcBef>
                <a:spcPts val="0"/>
              </a:spcBef>
              <a:spcAft>
                <a:spcPts val="0"/>
              </a:spcAft>
              <a:buSzPts val="1400"/>
              <a:buNone/>
              <a:defRPr sz="6000"/>
            </a:lvl6pPr>
            <a:lvl7pPr lvl="6">
              <a:spcBef>
                <a:spcPts val="0"/>
              </a:spcBef>
              <a:spcAft>
                <a:spcPts val="0"/>
              </a:spcAft>
              <a:buSzPts val="1400"/>
              <a:buNone/>
              <a:defRPr sz="6000"/>
            </a:lvl7pPr>
            <a:lvl8pPr lvl="7">
              <a:spcBef>
                <a:spcPts val="0"/>
              </a:spcBef>
              <a:spcAft>
                <a:spcPts val="0"/>
              </a:spcAft>
              <a:buSzPts val="1400"/>
              <a:buNone/>
              <a:defRPr sz="6000"/>
            </a:lvl8pPr>
            <a:lvl9pPr lvl="8" rtl="0">
              <a:spcBef>
                <a:spcPts val="0"/>
              </a:spcBef>
              <a:spcAft>
                <a:spcPts val="0"/>
              </a:spcAft>
              <a:buSzPts val="1400"/>
              <a:buNone/>
              <a:defRPr sz="6000"/>
            </a:lvl9pPr>
          </a:lstStyle>
          <a:p>
            <a:r>
              <a:rPr lang="sk-SK" err="1"/>
              <a:t>Scientific</a:t>
            </a:r>
            <a:r>
              <a:rPr lang="sk-SK"/>
              <a:t> </a:t>
            </a:r>
            <a:r>
              <a:rPr lang="sk-SK" err="1"/>
              <a:t>Journal</a:t>
            </a:r>
            <a:r>
              <a:rPr lang="sk-SK"/>
              <a:t> </a:t>
            </a:r>
            <a:r>
              <a:rPr lang="sk-SK" err="1"/>
              <a:t>for</a:t>
            </a:r>
            <a:r>
              <a:rPr lang="sk-SK"/>
              <a:t> </a:t>
            </a:r>
            <a:r>
              <a:rPr lang="sk-SK" err="1"/>
              <a:t>Young</a:t>
            </a:r>
            <a:r>
              <a:rPr lang="sk-SK"/>
              <a:t> </a:t>
            </a:r>
            <a:r>
              <a:rPr lang="sk-SK" err="1"/>
              <a:t>Scientists</a:t>
            </a:r>
            <a:endParaRPr/>
          </a:p>
        </p:txBody>
      </p:sp>
      <p:sp>
        <p:nvSpPr>
          <p:cNvPr id="40" name="Google Shape;40;p7"/>
          <p:cNvSpPr txBox="1">
            <a:spLocks noGrp="1"/>
          </p:cNvSpPr>
          <p:nvPr>
            <p:ph type="title" idx="2" hasCustomPrompt="1"/>
          </p:nvPr>
        </p:nvSpPr>
        <p:spPr>
          <a:xfrm>
            <a:off x="1720770" y="4102061"/>
            <a:ext cx="6428820" cy="1058400"/>
          </a:xfrm>
          <a:prstGeom prst="rect">
            <a:avLst/>
          </a:prstGeom>
        </p:spPr>
        <p:txBody>
          <a:bodyPr spcFirstLastPara="1" wrap="square" lIns="91425" tIns="45700" rIns="91425" bIns="45700" anchor="t" anchorCtr="0">
            <a:noAutofit/>
          </a:bodyPr>
          <a:lstStyle>
            <a:lvl1pPr lvl="0">
              <a:spcBef>
                <a:spcPts val="0"/>
              </a:spcBef>
              <a:spcAft>
                <a:spcPts val="0"/>
              </a:spcAft>
              <a:buSzPts val="4400"/>
              <a:buNone/>
              <a:defRPr sz="2400" b="0">
                <a:solidFill>
                  <a:srgbClr val="DF3849"/>
                </a:solidFill>
                <a:latin typeface="Montserrat Light"/>
                <a:ea typeface="Montserrat Light"/>
                <a:cs typeface="Montserrat Light"/>
                <a:sym typeface="Montserrat Light"/>
              </a:defRPr>
            </a:lvl1pPr>
            <a:lvl2pPr lvl="1">
              <a:spcBef>
                <a:spcPts val="0"/>
              </a:spcBef>
              <a:spcAft>
                <a:spcPts val="0"/>
              </a:spcAft>
              <a:buSzPts val="1400"/>
              <a:buNone/>
              <a:defRPr sz="2400" b="0">
                <a:solidFill>
                  <a:srgbClr val="DF3849"/>
                </a:solidFill>
                <a:latin typeface="Montserrat Light"/>
                <a:ea typeface="Montserrat Light"/>
                <a:cs typeface="Montserrat Light"/>
                <a:sym typeface="Montserrat Light"/>
              </a:defRPr>
            </a:lvl2pPr>
            <a:lvl3pPr lvl="2">
              <a:spcBef>
                <a:spcPts val="0"/>
              </a:spcBef>
              <a:spcAft>
                <a:spcPts val="0"/>
              </a:spcAft>
              <a:buSzPts val="1400"/>
              <a:buNone/>
              <a:defRPr sz="2400" b="0">
                <a:solidFill>
                  <a:srgbClr val="DF3849"/>
                </a:solidFill>
                <a:latin typeface="Montserrat Light"/>
                <a:ea typeface="Montserrat Light"/>
                <a:cs typeface="Montserrat Light"/>
                <a:sym typeface="Montserrat Light"/>
              </a:defRPr>
            </a:lvl3pPr>
            <a:lvl4pPr lvl="3">
              <a:spcBef>
                <a:spcPts val="0"/>
              </a:spcBef>
              <a:spcAft>
                <a:spcPts val="0"/>
              </a:spcAft>
              <a:buSzPts val="1400"/>
              <a:buNone/>
              <a:defRPr sz="2400" b="0">
                <a:solidFill>
                  <a:srgbClr val="DF3849"/>
                </a:solidFill>
                <a:latin typeface="Montserrat Light"/>
                <a:ea typeface="Montserrat Light"/>
                <a:cs typeface="Montserrat Light"/>
                <a:sym typeface="Montserrat Light"/>
              </a:defRPr>
            </a:lvl4pPr>
            <a:lvl5pPr lvl="4">
              <a:spcBef>
                <a:spcPts val="0"/>
              </a:spcBef>
              <a:spcAft>
                <a:spcPts val="0"/>
              </a:spcAft>
              <a:buSzPts val="1400"/>
              <a:buNone/>
              <a:defRPr sz="2400" b="0">
                <a:solidFill>
                  <a:srgbClr val="DF3849"/>
                </a:solidFill>
                <a:latin typeface="Montserrat Light"/>
                <a:ea typeface="Montserrat Light"/>
                <a:cs typeface="Montserrat Light"/>
                <a:sym typeface="Montserrat Light"/>
              </a:defRPr>
            </a:lvl5pPr>
            <a:lvl6pPr lvl="5">
              <a:spcBef>
                <a:spcPts val="0"/>
              </a:spcBef>
              <a:spcAft>
                <a:spcPts val="0"/>
              </a:spcAft>
              <a:buSzPts val="1400"/>
              <a:buNone/>
              <a:defRPr sz="2400" b="0">
                <a:solidFill>
                  <a:srgbClr val="DF3849"/>
                </a:solidFill>
                <a:latin typeface="Montserrat Light"/>
                <a:ea typeface="Montserrat Light"/>
                <a:cs typeface="Montserrat Light"/>
                <a:sym typeface="Montserrat Light"/>
              </a:defRPr>
            </a:lvl6pPr>
            <a:lvl7pPr lvl="6">
              <a:spcBef>
                <a:spcPts val="0"/>
              </a:spcBef>
              <a:spcAft>
                <a:spcPts val="0"/>
              </a:spcAft>
              <a:buSzPts val="1400"/>
              <a:buNone/>
              <a:defRPr sz="2400" b="0">
                <a:solidFill>
                  <a:srgbClr val="DF3849"/>
                </a:solidFill>
                <a:latin typeface="Montserrat Light"/>
                <a:ea typeface="Montserrat Light"/>
                <a:cs typeface="Montserrat Light"/>
                <a:sym typeface="Montserrat Light"/>
              </a:defRPr>
            </a:lvl7pPr>
            <a:lvl8pPr lvl="7">
              <a:spcBef>
                <a:spcPts val="0"/>
              </a:spcBef>
              <a:spcAft>
                <a:spcPts val="0"/>
              </a:spcAft>
              <a:buSzPts val="1400"/>
              <a:buNone/>
              <a:defRPr sz="2400" b="0">
                <a:solidFill>
                  <a:srgbClr val="DF3849"/>
                </a:solidFill>
                <a:latin typeface="Montserrat Light"/>
                <a:ea typeface="Montserrat Light"/>
                <a:cs typeface="Montserrat Light"/>
                <a:sym typeface="Montserrat Light"/>
              </a:defRPr>
            </a:lvl8pPr>
            <a:lvl9pPr lvl="8" rtl="0">
              <a:spcBef>
                <a:spcPts val="0"/>
              </a:spcBef>
              <a:spcAft>
                <a:spcPts val="0"/>
              </a:spcAft>
              <a:buSzPts val="1400"/>
              <a:buNone/>
              <a:defRPr sz="2400" b="0">
                <a:solidFill>
                  <a:srgbClr val="DF3849"/>
                </a:solidFill>
                <a:latin typeface="Montserrat Light"/>
                <a:ea typeface="Montserrat Light"/>
                <a:cs typeface="Montserrat Light"/>
                <a:sym typeface="Montserrat Light"/>
              </a:defRPr>
            </a:lvl9pPr>
          </a:lstStyle>
          <a:p>
            <a:pPr marL="0" marR="0" lvl="0" indent="0" algn="l" defTabSz="914400" rtl="0" eaLnBrk="1" fontAlgn="auto" latinLnBrk="0" hangingPunct="1">
              <a:lnSpc>
                <a:spcPct val="90000"/>
              </a:lnSpc>
              <a:spcBef>
                <a:spcPts val="0"/>
              </a:spcBef>
              <a:spcAft>
                <a:spcPts val="0"/>
              </a:spcAft>
              <a:buClr>
                <a:srgbClr val="2D296C"/>
              </a:buClr>
              <a:buSzPts val="4400"/>
              <a:buFont typeface="Montserrat"/>
              <a:buNone/>
              <a:tabLst/>
              <a:defRPr/>
            </a:pPr>
            <a:br>
              <a:rPr lang="sk-SK"/>
            </a:br>
            <a:endParaRPr/>
          </a:p>
        </p:txBody>
      </p:sp>
      <p:pic>
        <p:nvPicPr>
          <p:cNvPr id="9" name="Google Shape;42;p7">
            <a:extLst>
              <a:ext uri="{FF2B5EF4-FFF2-40B4-BE49-F238E27FC236}">
                <a16:creationId xmlns:a16="http://schemas.microsoft.com/office/drawing/2014/main" id="{19C55721-9586-488A-9213-89C817A19E8D}"/>
              </a:ext>
            </a:extLst>
          </p:cNvPr>
          <p:cNvPicPr preferRelativeResize="0"/>
          <p:nvPr userDrawn="1"/>
        </p:nvPicPr>
        <p:blipFill>
          <a:blip r:embed="rId2">
            <a:alphaModFix/>
          </a:blip>
          <a:stretch>
            <a:fillRect/>
          </a:stretch>
        </p:blipFill>
        <p:spPr>
          <a:xfrm>
            <a:off x="8433421" y="362400"/>
            <a:ext cx="3093244" cy="1058400"/>
          </a:xfrm>
          <a:prstGeom prst="rect">
            <a:avLst/>
          </a:prstGeom>
          <a:noFill/>
          <a:ln>
            <a:noFill/>
          </a:ln>
        </p:spPr>
      </p:pic>
      <p:pic>
        <p:nvPicPr>
          <p:cNvPr id="2" name="Picture 1" descr="A colorful squares on a black background&#10;&#10;Description automatically generated">
            <a:extLst>
              <a:ext uri="{FF2B5EF4-FFF2-40B4-BE49-F238E27FC236}">
                <a16:creationId xmlns:a16="http://schemas.microsoft.com/office/drawing/2014/main" id="{13284080-831D-6B98-87E6-FC08B3A11FB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170"/>
          <a:stretch/>
        </p:blipFill>
        <p:spPr>
          <a:xfrm flipH="1">
            <a:off x="7602414" y="3300047"/>
            <a:ext cx="4589583" cy="3557954"/>
          </a:xfrm>
          <a:prstGeom prst="rect">
            <a:avLst/>
          </a:prstGeom>
        </p:spPr>
      </p:pic>
      <p:pic>
        <p:nvPicPr>
          <p:cNvPr id="3" name="Picture 2">
            <a:extLst>
              <a:ext uri="{FF2B5EF4-FFF2-40B4-BE49-F238E27FC236}">
                <a16:creationId xmlns:a16="http://schemas.microsoft.com/office/drawing/2014/main" id="{A600F462-CC59-6604-890B-E6F2CCDE45D0}"/>
              </a:ext>
            </a:extLst>
          </p:cNvPr>
          <p:cNvPicPr>
            <a:picLocks noChangeAspect="1"/>
          </p:cNvPicPr>
          <p:nvPr userDrawn="1"/>
        </p:nvPicPr>
        <p:blipFill>
          <a:blip r:embed="rId4"/>
          <a:srcRect/>
          <a:stretch/>
        </p:blipFill>
        <p:spPr>
          <a:xfrm>
            <a:off x="581740" y="5779478"/>
            <a:ext cx="3314196" cy="69598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F95DD6-5055-4BF9-84E5-191196595905}"/>
              </a:ext>
            </a:extLst>
          </p:cNvPr>
          <p:cNvSpPr>
            <a:spLocks noGrp="1"/>
          </p:cNvSpPr>
          <p:nvPr>
            <p:ph type="dt" sz="half" idx="10"/>
          </p:nvPr>
        </p:nvSpPr>
        <p:spPr/>
        <p:txBody>
          <a:bodyPr/>
          <a:lstStyle/>
          <a:p>
            <a:fld id="{48EFAC6A-09CE-47D8-8C27-139F82B4A62A}" type="datetimeFigureOut">
              <a:rPr lang="en-IN" smtClean="0"/>
              <a:t>04-04-2025</a:t>
            </a:fld>
            <a:endParaRPr lang="en-IN"/>
          </a:p>
        </p:txBody>
      </p:sp>
      <p:sp>
        <p:nvSpPr>
          <p:cNvPr id="3" name="Footer Placeholder 2">
            <a:extLst>
              <a:ext uri="{FF2B5EF4-FFF2-40B4-BE49-F238E27FC236}">
                <a16:creationId xmlns:a16="http://schemas.microsoft.com/office/drawing/2014/main" id="{A2E01C9B-93A2-489D-92C4-B7A3E8DE270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2C59491-8D26-4D56-9B45-653A6953AF8B}"/>
              </a:ext>
            </a:extLst>
          </p:cNvPr>
          <p:cNvSpPr>
            <a:spLocks noGrp="1"/>
          </p:cNvSpPr>
          <p:nvPr>
            <p:ph type="sldNum" sz="quarter" idx="12"/>
          </p:nvPr>
        </p:nvSpPr>
        <p:spPr/>
        <p:txBody>
          <a:bodyPr/>
          <a:lstStyle/>
          <a:p>
            <a:fld id="{81FF5BB5-2218-4F5B-BDA6-F927DEC231E6}" type="slidenum">
              <a:rPr lang="en-IN" smtClean="0"/>
              <a:t>‹#›</a:t>
            </a:fld>
            <a:endParaRPr lang="en-IN"/>
          </a:p>
        </p:txBody>
      </p:sp>
    </p:spTree>
    <p:extLst>
      <p:ext uri="{BB962C8B-B14F-4D97-AF65-F5344CB8AC3E}">
        <p14:creationId xmlns:p14="http://schemas.microsoft.com/office/powerpoint/2010/main" val="1374971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2D296C"/>
              </a:buClr>
              <a:buSzPts val="4400"/>
              <a:buFont typeface="Montserrat"/>
              <a:buNone/>
              <a:defRPr sz="4400" b="1" i="0" u="none" strike="noStrike" cap="none">
                <a:solidFill>
                  <a:srgbClr val="2D296C"/>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39921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Montserrat"/>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371600" marR="0" lvl="2" indent="-355600" algn="l" rtl="0">
              <a:lnSpc>
                <a:spcPct val="90000"/>
              </a:lnSpc>
              <a:spcBef>
                <a:spcPts val="500"/>
              </a:spcBef>
              <a:spcAft>
                <a:spcPts val="0"/>
              </a:spcAft>
              <a:buClr>
                <a:schemeClr val="dk1"/>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3pPr>
            <a:lvl4pPr marL="1828800" marR="0" lvl="3" indent="-342900" algn="l" rtl="0">
              <a:lnSpc>
                <a:spcPct val="90000"/>
              </a:lnSpc>
              <a:spcBef>
                <a:spcPts val="500"/>
              </a:spcBef>
              <a:spcAft>
                <a:spcPts val="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4pPr>
            <a:lvl5pPr marL="2286000" marR="0" lvl="4" indent="-342900" algn="l" rtl="0">
              <a:lnSpc>
                <a:spcPct val="90000"/>
              </a:lnSpc>
              <a:spcBef>
                <a:spcPts val="500"/>
              </a:spcBef>
              <a:spcAft>
                <a:spcPts val="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6pPr>
            <a:lvl7pPr marL="3200400" marR="0" lvl="6" indent="-342900" algn="l" rtl="0">
              <a:lnSpc>
                <a:spcPct val="90000"/>
              </a:lnSpc>
              <a:spcBef>
                <a:spcPts val="500"/>
              </a:spcBef>
              <a:spcAft>
                <a:spcPts val="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7pPr>
            <a:lvl8pPr marL="3657600" marR="0" lvl="7" indent="-342900" algn="l" rtl="0">
              <a:lnSpc>
                <a:spcPct val="90000"/>
              </a:lnSpc>
              <a:spcBef>
                <a:spcPts val="500"/>
              </a:spcBef>
              <a:spcAft>
                <a:spcPts val="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8pPr>
            <a:lvl9pPr marL="4114800" marR="0" lvl="8" indent="-342900" algn="l" rtl="0">
              <a:lnSpc>
                <a:spcPct val="90000"/>
              </a:lnSpc>
              <a:spcBef>
                <a:spcPts val="500"/>
              </a:spcBef>
              <a:spcAft>
                <a:spcPts val="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9pPr>
          </a:lstStyle>
          <a:p>
            <a:endParaRPr/>
          </a:p>
        </p:txBody>
      </p:sp>
      <p:sp>
        <p:nvSpPr>
          <p:cNvPr id="12" name="Google Shape;12;p1"/>
          <p:cNvSpPr/>
          <p:nvPr userDrawn="1"/>
        </p:nvSpPr>
        <p:spPr>
          <a:xfrm>
            <a:off x="9870152" y="6411073"/>
            <a:ext cx="2058300" cy="230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GB" sz="900" b="0" i="0" u="none" strike="noStrike" cap="none" smtClean="0">
                <a:solidFill>
                  <a:srgbClr val="FD6971"/>
                </a:solidFill>
                <a:latin typeface="Montserrat Light"/>
                <a:ea typeface="Montserrat Light"/>
                <a:cs typeface="Montserrat Light"/>
                <a:sym typeface="Montserrat Light"/>
              </a:rPr>
              <a:t>‹#›</a:t>
            </a:fld>
            <a:endParaRPr sz="900" b="0" i="0" u="none" strike="noStrike" cap="none">
              <a:solidFill>
                <a:srgbClr val="FD6971"/>
              </a:solidFill>
              <a:latin typeface="Montserrat Light"/>
              <a:ea typeface="Montserrat Light"/>
              <a:cs typeface="Montserrat Light"/>
              <a:sym typeface="Montserrat Light"/>
            </a:endParaRPr>
          </a:p>
        </p:txBody>
      </p:sp>
    </p:spTree>
  </p:cSld>
  <p:clrMap bg1="lt1" tx1="dk1" bg2="dk2" tx2="lt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6" r:id="rId5"/>
    <p:sldLayoutId id="2147483657" r:id="rId6"/>
    <p:sldLayoutId id="2147483653"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60363" marR="0" lvl="0" indent="-309563" algn="l" rtl="0">
        <a:lnSpc>
          <a:spcPct val="100000"/>
        </a:lnSpc>
        <a:spcBef>
          <a:spcPts val="0"/>
        </a:spcBef>
        <a:spcAft>
          <a:spcPts val="0"/>
        </a:spcAft>
        <a:buClr>
          <a:srgbClr val="312A63"/>
        </a:buClr>
        <a:buSzPct val="75000"/>
        <a:buFont typeface="Wingdings" panose="05000000000000000000" pitchFamily="2" charset="2"/>
        <a:buChar char="§"/>
        <a:defRPr sz="2400" b="0" i="0" u="none" strike="noStrike" cap="none" baseline="0" dirty="0">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research@ulysseus.eu"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8.xml"/><Relationship Id="rId5" Type="http://schemas.openxmlformats.org/officeDocument/2006/relationships/image" Target="../media/image17.sv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mailto:research@ulysseus.eu"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ulysseus.eu/calls/ulysseus-seed-funding-programme-for-joint-research-and-innovation-groups/"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ulysseus.eu/wp-content/uploads/2025/03/uly-ihs-profile-sheets.pdf" TargetMode="External"/><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hyperlink" Target="https://ulysseus.eu/research-and-innovate/innovation-hub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5EB44E-6397-2C0B-6810-5D3255C22FAC}"/>
              </a:ext>
            </a:extLst>
          </p:cNvPr>
          <p:cNvSpPr>
            <a:spLocks noGrp="1"/>
          </p:cNvSpPr>
          <p:nvPr>
            <p:ph type="title"/>
          </p:nvPr>
        </p:nvSpPr>
        <p:spPr>
          <a:xfrm>
            <a:off x="1720794" y="1618585"/>
            <a:ext cx="9691843" cy="2429084"/>
          </a:xfrm>
        </p:spPr>
        <p:txBody>
          <a:bodyPr lIns="0" tIns="0" rIns="0" bIns="0"/>
          <a:lstStyle/>
          <a:p>
            <a:r>
              <a:rPr lang="sk-SK" dirty="0"/>
              <a:t>Ulysseus </a:t>
            </a:r>
            <a:r>
              <a:rPr lang="en-GB" sz="6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Seed Fund</a:t>
            </a:r>
            <a:r>
              <a:rPr lang="sk-SK" sz="6000" b="1"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ing</a:t>
            </a:r>
            <a:r>
              <a:rPr lang="en-GB" sz="6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a:t>
            </a:r>
            <a:r>
              <a:rPr lang="sk-SK" sz="6000" b="1"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Programme</a:t>
            </a:r>
            <a:r>
              <a:rPr lang="en-GB" sz="6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for</a:t>
            </a:r>
            <a:r>
              <a:rPr lang="en-US" sz="6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Joint R&amp;I Groups</a:t>
            </a:r>
            <a:r>
              <a:rPr lang="sk-SK" sz="6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a:t>
            </a:r>
            <a:r>
              <a:rPr lang="sk-SK" sz="6000" b="0"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a:t>
            </a:r>
            <a:r>
              <a:rPr lang="sk-SK" sz="6000" b="0"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Call</a:t>
            </a:r>
            <a:r>
              <a:rPr lang="sk-SK" sz="6000" b="0"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2025</a:t>
            </a:r>
            <a:br>
              <a:rPr lang="sk-SK" sz="6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br>
            <a:endParaRPr lang="en-GB" dirty="0"/>
          </a:p>
        </p:txBody>
      </p:sp>
      <p:sp>
        <p:nvSpPr>
          <p:cNvPr id="7" name="Title 6">
            <a:extLst>
              <a:ext uri="{FF2B5EF4-FFF2-40B4-BE49-F238E27FC236}">
                <a16:creationId xmlns:a16="http://schemas.microsoft.com/office/drawing/2014/main" id="{0993B8D6-6892-46B6-5336-D2ACCB98C049}"/>
              </a:ext>
            </a:extLst>
          </p:cNvPr>
          <p:cNvSpPr>
            <a:spLocks noGrp="1"/>
          </p:cNvSpPr>
          <p:nvPr>
            <p:ph type="title" idx="2"/>
          </p:nvPr>
        </p:nvSpPr>
        <p:spPr>
          <a:xfrm>
            <a:off x="1720795" y="4296381"/>
            <a:ext cx="6866945" cy="1142393"/>
          </a:xfrm>
        </p:spPr>
        <p:txBody>
          <a:bodyPr lIns="0" tIns="0" rIns="0" bIns="0"/>
          <a:lstStyle/>
          <a:p>
            <a:r>
              <a:rPr lang="sk-SK" dirty="0"/>
              <a:t>3.4.2025</a:t>
            </a:r>
            <a:br>
              <a:rPr lang="sk-SK" dirty="0"/>
            </a:br>
            <a:r>
              <a:rPr lang="sk-SK" dirty="0"/>
              <a:t>Radovan Dráb (WP4)</a:t>
            </a:r>
            <a:br>
              <a:rPr lang="sk-SK" dirty="0"/>
            </a:br>
            <a:r>
              <a:rPr lang="sk-SK" dirty="0">
                <a:hlinkClick r:id="rId2"/>
              </a:rPr>
              <a:t>research@ulysseus.eu</a:t>
            </a:r>
            <a:endParaRPr lang="sk-SK" dirty="0"/>
          </a:p>
        </p:txBody>
      </p:sp>
    </p:spTree>
    <p:extLst>
      <p:ext uri="{BB962C8B-B14F-4D97-AF65-F5344CB8AC3E}">
        <p14:creationId xmlns:p14="http://schemas.microsoft.com/office/powerpoint/2010/main" val="3930382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00392-D753-85B3-A450-02F2D7DF140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16E7D75-B514-138A-09A0-C2FDEB78DE02}"/>
              </a:ext>
            </a:extLst>
          </p:cNvPr>
          <p:cNvSpPr>
            <a:spLocks noGrp="1"/>
          </p:cNvSpPr>
          <p:nvPr>
            <p:ph type="title"/>
          </p:nvPr>
        </p:nvSpPr>
        <p:spPr/>
        <p:txBody>
          <a:bodyPr/>
          <a:lstStyle/>
          <a:p>
            <a:r>
              <a:rPr lang="sk-SK"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Ulysseus </a:t>
            </a:r>
            <a:r>
              <a:rPr lang="en-GB"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Seed Fund</a:t>
            </a:r>
            <a:r>
              <a:rPr lang="sk-SK" sz="2000" b="1"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ing</a:t>
            </a:r>
            <a:r>
              <a:rPr lang="en-GB"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a:t>
            </a:r>
            <a:r>
              <a:rPr lang="sk-SK" sz="2000" b="1"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Progamme</a:t>
            </a:r>
            <a:r>
              <a:rPr lang="en-GB"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for Joint R&amp;I Groups</a:t>
            </a:r>
            <a:r>
              <a:rPr lang="sk-SK"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a:t>
            </a:r>
            <a:r>
              <a:rPr lang="sk-SK" sz="2000" b="1"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Call</a:t>
            </a:r>
            <a:r>
              <a:rPr lang="sk-SK"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1</a:t>
            </a:r>
            <a:endParaRPr lang="sk-SK" dirty="0"/>
          </a:p>
        </p:txBody>
      </p:sp>
      <p:sp>
        <p:nvSpPr>
          <p:cNvPr id="3" name="Podnadpis 2">
            <a:extLst>
              <a:ext uri="{FF2B5EF4-FFF2-40B4-BE49-F238E27FC236}">
                <a16:creationId xmlns:a16="http://schemas.microsoft.com/office/drawing/2014/main" id="{D790F987-1917-BDC7-0F67-EFCBB0A243A0}"/>
              </a:ext>
            </a:extLst>
          </p:cNvPr>
          <p:cNvSpPr>
            <a:spLocks noGrp="1"/>
          </p:cNvSpPr>
          <p:nvPr>
            <p:ph type="subTitle" idx="1"/>
          </p:nvPr>
        </p:nvSpPr>
        <p:spPr/>
        <p:txBody>
          <a:bodyPr/>
          <a:lstStyle/>
          <a:p>
            <a:r>
              <a:rPr lang="en-US" dirty="0">
                <a:latin typeface="Montserrat"/>
              </a:rPr>
              <a:t>Available resources and Budgeting </a:t>
            </a:r>
            <a:endParaRPr lang="en-US" dirty="0"/>
          </a:p>
          <a:p>
            <a:endParaRPr lang="sk-SK" dirty="0"/>
          </a:p>
        </p:txBody>
      </p:sp>
      <p:sp>
        <p:nvSpPr>
          <p:cNvPr id="4" name="Zástupný objekt pre obsah 3">
            <a:extLst>
              <a:ext uri="{FF2B5EF4-FFF2-40B4-BE49-F238E27FC236}">
                <a16:creationId xmlns:a16="http://schemas.microsoft.com/office/drawing/2014/main" id="{7AFF5E06-0100-E24C-645E-8B2FCE722C9D}"/>
              </a:ext>
            </a:extLst>
          </p:cNvPr>
          <p:cNvSpPr>
            <a:spLocks noGrp="1"/>
          </p:cNvSpPr>
          <p:nvPr>
            <p:ph sz="half" idx="10"/>
          </p:nvPr>
        </p:nvSpPr>
        <p:spPr>
          <a:xfrm>
            <a:off x="486834" y="1313877"/>
            <a:ext cx="11218332" cy="4505264"/>
          </a:xfrm>
        </p:spPr>
        <p:txBody>
          <a:bodyPr/>
          <a:lstStyle/>
          <a:p>
            <a:r>
              <a:rPr lang="sk-SK" dirty="0" err="1"/>
              <a:t>Budget</a:t>
            </a:r>
            <a:endParaRPr lang="sk-SK" dirty="0"/>
          </a:p>
          <a:p>
            <a:endParaRPr lang="sk-SK" sz="1800" dirty="0"/>
          </a:p>
        </p:txBody>
      </p:sp>
      <p:graphicFrame>
        <p:nvGraphicFramePr>
          <p:cNvPr id="6" name="Content Placeholder 6">
            <a:extLst>
              <a:ext uri="{FF2B5EF4-FFF2-40B4-BE49-F238E27FC236}">
                <a16:creationId xmlns:a16="http://schemas.microsoft.com/office/drawing/2014/main" id="{FE14428F-78CF-456A-8FAC-330EB475F3FD}"/>
              </a:ext>
            </a:extLst>
          </p:cNvPr>
          <p:cNvGraphicFramePr>
            <a:graphicFrameLocks/>
          </p:cNvGraphicFramePr>
          <p:nvPr>
            <p:extLst>
              <p:ext uri="{D42A27DB-BD31-4B8C-83A1-F6EECF244321}">
                <p14:modId xmlns:p14="http://schemas.microsoft.com/office/powerpoint/2010/main" val="1205346136"/>
              </p:ext>
            </p:extLst>
          </p:nvPr>
        </p:nvGraphicFramePr>
        <p:xfrm>
          <a:off x="2038350" y="2238576"/>
          <a:ext cx="7486650" cy="2473960"/>
        </p:xfrm>
        <a:graphic>
          <a:graphicData uri="http://schemas.openxmlformats.org/drawingml/2006/table">
            <a:tbl>
              <a:tblPr bandRow="1">
                <a:tableStyleId>{1BA97A72-AB28-4266-9B26-AA523620B91A}</a:tableStyleId>
              </a:tblPr>
              <a:tblGrid>
                <a:gridCol w="3638044">
                  <a:extLst>
                    <a:ext uri="{9D8B030D-6E8A-4147-A177-3AD203B41FA5}">
                      <a16:colId xmlns:a16="http://schemas.microsoft.com/office/drawing/2014/main" val="417998718"/>
                    </a:ext>
                  </a:extLst>
                </a:gridCol>
                <a:gridCol w="1988642">
                  <a:extLst>
                    <a:ext uri="{9D8B030D-6E8A-4147-A177-3AD203B41FA5}">
                      <a16:colId xmlns:a16="http://schemas.microsoft.com/office/drawing/2014/main" val="1951359600"/>
                    </a:ext>
                  </a:extLst>
                </a:gridCol>
                <a:gridCol w="1859964">
                  <a:extLst>
                    <a:ext uri="{9D8B030D-6E8A-4147-A177-3AD203B41FA5}">
                      <a16:colId xmlns:a16="http://schemas.microsoft.com/office/drawing/2014/main" val="3452867762"/>
                    </a:ext>
                  </a:extLst>
                </a:gridCol>
              </a:tblGrid>
              <a:tr h="190500">
                <a:tc>
                  <a:txBody>
                    <a:bodyPr/>
                    <a:lstStyle/>
                    <a:p>
                      <a:pPr algn="l" rtl="0" fontAlgn="base">
                        <a:lnSpc>
                          <a:spcPts val="1294"/>
                        </a:lnSpc>
                        <a:buNone/>
                      </a:pPr>
                      <a:r>
                        <a:rPr lang="en-GB" sz="1100" b="1" i="0" dirty="0">
                          <a:solidFill>
                            <a:srgbClr val="E55A5A"/>
                          </a:solidFill>
                          <a:effectLst/>
                          <a:latin typeface="+mj-lt"/>
                        </a:rPr>
                        <a:t>Partner University</a:t>
                      </a:r>
                      <a:r>
                        <a:rPr lang="en-GB" sz="1100" b="0" i="0" dirty="0">
                          <a:solidFill>
                            <a:srgbClr val="E55A5A"/>
                          </a:solidFill>
                          <a:effectLst/>
                          <a:latin typeface="+mj-lt"/>
                        </a:rPr>
                        <a:t> </a:t>
                      </a:r>
                      <a:endParaRPr lang="en-GB" sz="2000" b="0" i="0" dirty="0">
                        <a:effectLst/>
                        <a:latin typeface="+mj-lt"/>
                      </a:endParaRPr>
                    </a:p>
                  </a:txBody>
                  <a:tcPr marL="66675" marR="66675" anchor="ctr">
                    <a:lnL w="9525" cap="flat" cmpd="sng" algn="ctr">
                      <a:solidFill>
                        <a:srgbClr val="E55A5A"/>
                      </a:solidFill>
                      <a:prstDash val="solid"/>
                      <a:round/>
                      <a:headEnd type="none" w="med" len="med"/>
                      <a:tailEnd type="none" w="med" len="med"/>
                    </a:lnL>
                    <a:lnR w="9525" cap="flat" cmpd="sng" algn="ctr">
                      <a:solidFill>
                        <a:srgbClr val="E55A5A"/>
                      </a:solidFill>
                      <a:prstDash val="solid"/>
                      <a:round/>
                      <a:headEnd type="none" w="med" len="med"/>
                      <a:tailEnd type="none" w="med" len="med"/>
                    </a:lnR>
                    <a:lnT w="9525" cap="flat" cmpd="sng" algn="ctr">
                      <a:solidFill>
                        <a:srgbClr val="E55A5A"/>
                      </a:solidFill>
                      <a:prstDash val="solid"/>
                      <a:round/>
                      <a:headEnd type="none" w="med" len="med"/>
                      <a:tailEnd type="none" w="med" len="med"/>
                    </a:lnT>
                    <a:lnB w="9525" cap="flat" cmpd="sng" algn="ctr">
                      <a:solidFill>
                        <a:srgbClr val="E55A5A"/>
                      </a:solidFill>
                      <a:prstDash val="solid"/>
                      <a:round/>
                      <a:headEnd type="none" w="med" len="med"/>
                      <a:tailEnd type="none" w="med" len="med"/>
                    </a:lnB>
                    <a:noFill/>
                  </a:tcPr>
                </a:tc>
                <a:tc>
                  <a:txBody>
                    <a:bodyPr/>
                    <a:lstStyle/>
                    <a:p>
                      <a:pPr algn="ctr" rtl="0" fontAlgn="base">
                        <a:lnSpc>
                          <a:spcPts val="1294"/>
                        </a:lnSpc>
                        <a:buNone/>
                      </a:pPr>
                      <a:r>
                        <a:rPr lang="en-GB" sz="1100" b="1" i="0">
                          <a:solidFill>
                            <a:srgbClr val="E55A5A"/>
                          </a:solidFill>
                          <a:effectLst/>
                          <a:latin typeface="+mj-lt"/>
                        </a:rPr>
                        <a:t>Expected Number </a:t>
                      </a:r>
                      <a:r>
                        <a:rPr lang="en-GB" sz="1100" b="0" i="0">
                          <a:solidFill>
                            <a:srgbClr val="E55A5A"/>
                          </a:solidFill>
                          <a:effectLst/>
                          <a:latin typeface="+mj-lt"/>
                        </a:rPr>
                        <a:t> </a:t>
                      </a:r>
                      <a:br>
                        <a:rPr lang="en-GB" sz="1100" b="0" i="0">
                          <a:solidFill>
                            <a:srgbClr val="E55A5A"/>
                          </a:solidFill>
                          <a:effectLst/>
                          <a:latin typeface="+mj-lt"/>
                        </a:rPr>
                      </a:br>
                      <a:r>
                        <a:rPr lang="en-GB" sz="1100" b="1" i="0">
                          <a:solidFill>
                            <a:srgbClr val="E55A5A"/>
                          </a:solidFill>
                          <a:effectLst/>
                          <a:latin typeface="+mj-lt"/>
                        </a:rPr>
                        <a:t>of Grants</a:t>
                      </a:r>
                      <a:r>
                        <a:rPr lang="en-GB" sz="1100" b="0" i="0">
                          <a:solidFill>
                            <a:srgbClr val="E55A5A"/>
                          </a:solidFill>
                          <a:effectLst/>
                          <a:latin typeface="+mj-lt"/>
                        </a:rPr>
                        <a:t> </a:t>
                      </a:r>
                      <a:endParaRPr lang="en-GB" sz="2000" b="0" i="0">
                        <a:effectLst/>
                        <a:latin typeface="+mj-lt"/>
                      </a:endParaRPr>
                    </a:p>
                  </a:txBody>
                  <a:tcPr marL="66675" marR="66675" anchor="ctr">
                    <a:lnL w="9525" cap="flat" cmpd="sng" algn="ctr">
                      <a:solidFill>
                        <a:srgbClr val="E55A5A"/>
                      </a:solidFill>
                      <a:prstDash val="solid"/>
                      <a:round/>
                      <a:headEnd type="none" w="med" len="med"/>
                      <a:tailEnd type="none" w="med" len="med"/>
                    </a:lnL>
                    <a:lnR w="9525" cap="flat" cmpd="sng" algn="ctr">
                      <a:solidFill>
                        <a:srgbClr val="E55A5A"/>
                      </a:solidFill>
                      <a:prstDash val="solid"/>
                      <a:round/>
                      <a:headEnd type="none" w="med" len="med"/>
                      <a:tailEnd type="none" w="med" len="med"/>
                    </a:lnR>
                    <a:lnT w="9525" cap="flat" cmpd="sng" algn="ctr">
                      <a:solidFill>
                        <a:srgbClr val="E55A5A"/>
                      </a:solidFill>
                      <a:prstDash val="solid"/>
                      <a:round/>
                      <a:headEnd type="none" w="med" len="med"/>
                      <a:tailEnd type="none" w="med" len="med"/>
                    </a:lnT>
                    <a:lnB w="9525" cap="flat" cmpd="sng" algn="ctr">
                      <a:solidFill>
                        <a:srgbClr val="E55A5A"/>
                      </a:solidFill>
                      <a:prstDash val="solid"/>
                      <a:round/>
                      <a:headEnd type="none" w="med" len="med"/>
                      <a:tailEnd type="none" w="med" len="med"/>
                    </a:lnB>
                    <a:noFill/>
                  </a:tcPr>
                </a:tc>
                <a:tc>
                  <a:txBody>
                    <a:bodyPr/>
                    <a:lstStyle/>
                    <a:p>
                      <a:pPr algn="ctr" rtl="0" fontAlgn="base">
                        <a:lnSpc>
                          <a:spcPts val="1294"/>
                        </a:lnSpc>
                        <a:buNone/>
                      </a:pPr>
                      <a:r>
                        <a:rPr lang="en-GB" sz="1100" b="1" i="0">
                          <a:solidFill>
                            <a:srgbClr val="E55A5A"/>
                          </a:solidFill>
                          <a:effectLst/>
                          <a:latin typeface="+mj-lt"/>
                        </a:rPr>
                        <a:t>Allocated Budget</a:t>
                      </a:r>
                      <a:r>
                        <a:rPr lang="en-GB" sz="1100" b="0" i="0">
                          <a:solidFill>
                            <a:srgbClr val="E55A5A"/>
                          </a:solidFill>
                          <a:effectLst/>
                          <a:latin typeface="+mj-lt"/>
                        </a:rPr>
                        <a:t> </a:t>
                      </a:r>
                      <a:endParaRPr lang="en-GB" sz="2000" b="0" i="0">
                        <a:effectLst/>
                        <a:latin typeface="+mj-lt"/>
                      </a:endParaRPr>
                    </a:p>
                  </a:txBody>
                  <a:tcPr marL="66675" marR="66675" anchor="ctr">
                    <a:lnL w="9525" cap="flat" cmpd="sng" algn="ctr">
                      <a:solidFill>
                        <a:srgbClr val="E55A5A"/>
                      </a:solidFill>
                      <a:prstDash val="solid"/>
                      <a:round/>
                      <a:headEnd type="none" w="med" len="med"/>
                      <a:tailEnd type="none" w="med" len="med"/>
                    </a:lnL>
                    <a:lnR w="9525" cap="flat" cmpd="sng" algn="ctr">
                      <a:solidFill>
                        <a:srgbClr val="E55A5A"/>
                      </a:solidFill>
                      <a:prstDash val="solid"/>
                      <a:round/>
                      <a:headEnd type="none" w="med" len="med"/>
                      <a:tailEnd type="none" w="med" len="med"/>
                    </a:lnR>
                    <a:lnT w="9525" cap="flat" cmpd="sng" algn="ctr">
                      <a:solidFill>
                        <a:srgbClr val="E55A5A"/>
                      </a:solidFill>
                      <a:prstDash val="solid"/>
                      <a:round/>
                      <a:headEnd type="none" w="med" len="med"/>
                      <a:tailEnd type="none" w="med" len="med"/>
                    </a:lnT>
                    <a:lnB w="9525" cap="flat" cmpd="sng" algn="ctr">
                      <a:solidFill>
                        <a:srgbClr val="E55A5A"/>
                      </a:solidFill>
                      <a:prstDash val="solid"/>
                      <a:round/>
                      <a:headEnd type="none" w="med" len="med"/>
                      <a:tailEnd type="none" w="med" len="med"/>
                    </a:lnB>
                    <a:noFill/>
                  </a:tcPr>
                </a:tc>
                <a:extLst>
                  <a:ext uri="{0D108BD9-81ED-4DB2-BD59-A6C34878D82A}">
                    <a16:rowId xmlns:a16="http://schemas.microsoft.com/office/drawing/2014/main" val="2330393062"/>
                  </a:ext>
                </a:extLst>
              </a:tr>
              <a:tr h="190500">
                <a:tc>
                  <a:txBody>
                    <a:bodyPr/>
                    <a:lstStyle/>
                    <a:p>
                      <a:pPr algn="l" rtl="0" fontAlgn="base">
                        <a:lnSpc>
                          <a:spcPts val="1294"/>
                        </a:lnSpc>
                        <a:buNone/>
                      </a:pPr>
                      <a:r>
                        <a:rPr lang="en-GB" sz="1100" b="0" i="0" dirty="0">
                          <a:effectLst/>
                          <a:latin typeface="+mj-lt"/>
                        </a:rPr>
                        <a:t>University of Seville (USE) </a:t>
                      </a:r>
                      <a:endParaRPr lang="en-GB" sz="2000" b="0" i="0" dirty="0">
                        <a:effectLst/>
                        <a:latin typeface="+mj-lt"/>
                      </a:endParaRPr>
                    </a:p>
                  </a:txBody>
                  <a:tcPr marL="66675" marR="66675" anchor="ctr">
                    <a:lnL w="9525" cap="flat" cmpd="sng" algn="ctr">
                      <a:solidFill>
                        <a:srgbClr val="E55A5A"/>
                      </a:solidFill>
                      <a:prstDash val="solid"/>
                      <a:round/>
                      <a:headEnd type="none" w="med" len="med"/>
                      <a:tailEnd type="none" w="med" len="med"/>
                    </a:lnL>
                    <a:lnR w="9525" cap="flat" cmpd="sng" algn="ctr">
                      <a:solidFill>
                        <a:srgbClr val="E55A5A"/>
                      </a:solidFill>
                      <a:prstDash val="solid"/>
                      <a:round/>
                      <a:headEnd type="none" w="med" len="med"/>
                      <a:tailEnd type="none" w="med" len="med"/>
                    </a:lnR>
                    <a:lnT w="9525" cap="flat" cmpd="sng" algn="ctr">
                      <a:solidFill>
                        <a:srgbClr val="E55A5A"/>
                      </a:solidFill>
                      <a:prstDash val="solid"/>
                      <a:round/>
                      <a:headEnd type="none" w="med" len="med"/>
                      <a:tailEnd type="none" w="med" len="med"/>
                    </a:lnT>
                    <a:lnB w="9525" cap="flat" cmpd="sng" algn="ctr">
                      <a:solidFill>
                        <a:srgbClr val="E55A5A"/>
                      </a:solidFill>
                      <a:prstDash val="solid"/>
                      <a:round/>
                      <a:headEnd type="none" w="med" len="med"/>
                      <a:tailEnd type="none" w="med" len="med"/>
                    </a:lnB>
                    <a:noFill/>
                  </a:tcPr>
                </a:tc>
                <a:tc>
                  <a:txBody>
                    <a:bodyPr/>
                    <a:lstStyle/>
                    <a:p>
                      <a:pPr algn="ctr" rtl="0" fontAlgn="base">
                        <a:lnSpc>
                          <a:spcPts val="1294"/>
                        </a:lnSpc>
                        <a:buNone/>
                      </a:pPr>
                      <a:r>
                        <a:rPr lang="en-GB" sz="1100" b="0" i="0">
                          <a:effectLst/>
                          <a:latin typeface="+mj-lt"/>
                        </a:rPr>
                        <a:t>21 </a:t>
                      </a:r>
                      <a:endParaRPr lang="en-GB" sz="2000" b="0" i="0">
                        <a:effectLst/>
                        <a:latin typeface="+mj-lt"/>
                      </a:endParaRPr>
                    </a:p>
                  </a:txBody>
                  <a:tcPr marL="66675" marR="66675" anchor="ctr">
                    <a:lnL w="9525" cap="flat" cmpd="sng" algn="ctr">
                      <a:solidFill>
                        <a:srgbClr val="E55A5A"/>
                      </a:solidFill>
                      <a:prstDash val="solid"/>
                      <a:round/>
                      <a:headEnd type="none" w="med" len="med"/>
                      <a:tailEnd type="none" w="med" len="med"/>
                    </a:lnL>
                    <a:lnR w="9525" cap="flat" cmpd="sng" algn="ctr">
                      <a:solidFill>
                        <a:srgbClr val="E55A5A"/>
                      </a:solidFill>
                      <a:prstDash val="solid"/>
                      <a:round/>
                      <a:headEnd type="none" w="med" len="med"/>
                      <a:tailEnd type="none" w="med" len="med"/>
                    </a:lnR>
                    <a:lnT w="9525" cap="flat" cmpd="sng" algn="ctr">
                      <a:solidFill>
                        <a:srgbClr val="E55A5A"/>
                      </a:solidFill>
                      <a:prstDash val="solid"/>
                      <a:round/>
                      <a:headEnd type="none" w="med" len="med"/>
                      <a:tailEnd type="none" w="med" len="med"/>
                    </a:lnT>
                    <a:lnB w="9525" cap="flat" cmpd="sng" algn="ctr">
                      <a:solidFill>
                        <a:srgbClr val="E55A5A"/>
                      </a:solidFill>
                      <a:prstDash val="solid"/>
                      <a:round/>
                      <a:headEnd type="none" w="med" len="med"/>
                      <a:tailEnd type="none" w="med" len="med"/>
                    </a:lnB>
                    <a:noFill/>
                  </a:tcPr>
                </a:tc>
                <a:tc>
                  <a:txBody>
                    <a:bodyPr/>
                    <a:lstStyle/>
                    <a:p>
                      <a:pPr algn="ctr" rtl="0" fontAlgn="base">
                        <a:lnSpc>
                          <a:spcPts val="1294"/>
                        </a:lnSpc>
                        <a:buNone/>
                      </a:pPr>
                      <a:r>
                        <a:rPr lang="en-GB" sz="1100" b="0" i="0" dirty="0">
                          <a:effectLst/>
                          <a:latin typeface="+mj-lt"/>
                        </a:rPr>
                        <a:t>63 000 EUR </a:t>
                      </a:r>
                      <a:endParaRPr lang="en-GB" sz="2000" b="0" i="0" dirty="0">
                        <a:effectLst/>
                        <a:latin typeface="+mj-lt"/>
                      </a:endParaRPr>
                    </a:p>
                  </a:txBody>
                  <a:tcPr marL="66675" marR="66675" anchor="ctr">
                    <a:lnL w="9525" cap="flat" cmpd="sng" algn="ctr">
                      <a:solidFill>
                        <a:srgbClr val="E55A5A"/>
                      </a:solidFill>
                      <a:prstDash val="solid"/>
                      <a:round/>
                      <a:headEnd type="none" w="med" len="med"/>
                      <a:tailEnd type="none" w="med" len="med"/>
                    </a:lnL>
                    <a:lnR w="9525" cap="flat" cmpd="sng" algn="ctr">
                      <a:solidFill>
                        <a:srgbClr val="E55A5A"/>
                      </a:solidFill>
                      <a:prstDash val="solid"/>
                      <a:round/>
                      <a:headEnd type="none" w="med" len="med"/>
                      <a:tailEnd type="none" w="med" len="med"/>
                    </a:lnR>
                    <a:lnT w="9525" cap="flat" cmpd="sng" algn="ctr">
                      <a:solidFill>
                        <a:srgbClr val="E55A5A"/>
                      </a:solidFill>
                      <a:prstDash val="solid"/>
                      <a:round/>
                      <a:headEnd type="none" w="med" len="med"/>
                      <a:tailEnd type="none" w="med" len="med"/>
                    </a:lnT>
                    <a:lnB w="9525" cap="flat" cmpd="sng" algn="ctr">
                      <a:solidFill>
                        <a:srgbClr val="E55A5A"/>
                      </a:solidFill>
                      <a:prstDash val="solid"/>
                      <a:round/>
                      <a:headEnd type="none" w="med" len="med"/>
                      <a:tailEnd type="none" w="med" len="med"/>
                    </a:lnB>
                    <a:noFill/>
                  </a:tcPr>
                </a:tc>
                <a:extLst>
                  <a:ext uri="{0D108BD9-81ED-4DB2-BD59-A6C34878D82A}">
                    <a16:rowId xmlns:a16="http://schemas.microsoft.com/office/drawing/2014/main" val="783860788"/>
                  </a:ext>
                </a:extLst>
              </a:tr>
              <a:tr h="190500">
                <a:tc>
                  <a:txBody>
                    <a:bodyPr/>
                    <a:lstStyle/>
                    <a:p>
                      <a:pPr algn="l" rtl="0" fontAlgn="base">
                        <a:lnSpc>
                          <a:spcPts val="1294"/>
                        </a:lnSpc>
                        <a:buNone/>
                      </a:pPr>
                      <a:r>
                        <a:rPr lang="en-GB" sz="1100" b="0" i="0">
                          <a:effectLst/>
                          <a:latin typeface="+mj-lt"/>
                        </a:rPr>
                        <a:t>Université Côte d’Azur (UNICA) </a:t>
                      </a:r>
                      <a:endParaRPr lang="en-GB" sz="2000" b="0" i="0">
                        <a:effectLst/>
                        <a:latin typeface="+mj-lt"/>
                      </a:endParaRPr>
                    </a:p>
                  </a:txBody>
                  <a:tcPr marL="66675" marR="66675" anchor="ctr">
                    <a:lnL w="9525" cap="flat" cmpd="sng" algn="ctr">
                      <a:solidFill>
                        <a:srgbClr val="E55A5A"/>
                      </a:solidFill>
                      <a:prstDash val="solid"/>
                      <a:round/>
                      <a:headEnd type="none" w="med" len="med"/>
                      <a:tailEnd type="none" w="med" len="med"/>
                    </a:lnL>
                    <a:lnR w="9525" cap="flat" cmpd="sng" algn="ctr">
                      <a:solidFill>
                        <a:srgbClr val="E55A5A"/>
                      </a:solidFill>
                      <a:prstDash val="solid"/>
                      <a:round/>
                      <a:headEnd type="none" w="med" len="med"/>
                      <a:tailEnd type="none" w="med" len="med"/>
                    </a:lnR>
                    <a:lnT w="9525" cap="flat" cmpd="sng" algn="ctr">
                      <a:solidFill>
                        <a:srgbClr val="E55A5A"/>
                      </a:solidFill>
                      <a:prstDash val="solid"/>
                      <a:round/>
                      <a:headEnd type="none" w="med" len="med"/>
                      <a:tailEnd type="none" w="med" len="med"/>
                    </a:lnT>
                    <a:lnB w="9525" cap="flat" cmpd="sng" algn="ctr">
                      <a:solidFill>
                        <a:srgbClr val="E55A5A"/>
                      </a:solidFill>
                      <a:prstDash val="solid"/>
                      <a:round/>
                      <a:headEnd type="none" w="med" len="med"/>
                      <a:tailEnd type="none" w="med" len="med"/>
                    </a:lnB>
                    <a:noFill/>
                  </a:tcPr>
                </a:tc>
                <a:tc>
                  <a:txBody>
                    <a:bodyPr/>
                    <a:lstStyle/>
                    <a:p>
                      <a:pPr algn="ctr" rtl="0" fontAlgn="base">
                        <a:lnSpc>
                          <a:spcPts val="1294"/>
                        </a:lnSpc>
                        <a:buNone/>
                      </a:pPr>
                      <a:r>
                        <a:rPr lang="en-GB" sz="1100" b="0" i="0">
                          <a:effectLst/>
                          <a:latin typeface="+mj-lt"/>
                        </a:rPr>
                        <a:t>21 </a:t>
                      </a:r>
                      <a:endParaRPr lang="en-GB" sz="2000" b="0" i="0">
                        <a:effectLst/>
                        <a:latin typeface="+mj-lt"/>
                      </a:endParaRPr>
                    </a:p>
                  </a:txBody>
                  <a:tcPr marL="66675" marR="66675" anchor="ctr">
                    <a:lnL w="9525" cap="flat" cmpd="sng" algn="ctr">
                      <a:solidFill>
                        <a:srgbClr val="E55A5A"/>
                      </a:solidFill>
                      <a:prstDash val="solid"/>
                      <a:round/>
                      <a:headEnd type="none" w="med" len="med"/>
                      <a:tailEnd type="none" w="med" len="med"/>
                    </a:lnL>
                    <a:lnR w="9525" cap="flat" cmpd="sng" algn="ctr">
                      <a:solidFill>
                        <a:srgbClr val="E55A5A"/>
                      </a:solidFill>
                      <a:prstDash val="solid"/>
                      <a:round/>
                      <a:headEnd type="none" w="med" len="med"/>
                      <a:tailEnd type="none" w="med" len="med"/>
                    </a:lnR>
                    <a:lnT w="9525" cap="flat" cmpd="sng" algn="ctr">
                      <a:solidFill>
                        <a:srgbClr val="E55A5A"/>
                      </a:solidFill>
                      <a:prstDash val="solid"/>
                      <a:round/>
                      <a:headEnd type="none" w="med" len="med"/>
                      <a:tailEnd type="none" w="med" len="med"/>
                    </a:lnT>
                    <a:lnB w="9525" cap="flat" cmpd="sng" algn="ctr">
                      <a:solidFill>
                        <a:srgbClr val="E55A5A"/>
                      </a:solidFill>
                      <a:prstDash val="solid"/>
                      <a:round/>
                      <a:headEnd type="none" w="med" len="med"/>
                      <a:tailEnd type="none" w="med" len="med"/>
                    </a:lnB>
                    <a:noFill/>
                  </a:tcPr>
                </a:tc>
                <a:tc>
                  <a:txBody>
                    <a:bodyPr/>
                    <a:lstStyle/>
                    <a:p>
                      <a:pPr algn="ctr" rtl="0" fontAlgn="base">
                        <a:lnSpc>
                          <a:spcPts val="1294"/>
                        </a:lnSpc>
                        <a:buNone/>
                      </a:pPr>
                      <a:r>
                        <a:rPr lang="en-GB" sz="1100" b="0" i="0">
                          <a:effectLst/>
                          <a:latin typeface="+mj-lt"/>
                        </a:rPr>
                        <a:t>63 000 EUR </a:t>
                      </a:r>
                      <a:endParaRPr lang="en-GB" sz="2000" b="0" i="0">
                        <a:effectLst/>
                        <a:latin typeface="+mj-lt"/>
                      </a:endParaRPr>
                    </a:p>
                  </a:txBody>
                  <a:tcPr marL="66675" marR="66675" anchor="ctr">
                    <a:lnL w="9525" cap="flat" cmpd="sng" algn="ctr">
                      <a:solidFill>
                        <a:srgbClr val="E55A5A"/>
                      </a:solidFill>
                      <a:prstDash val="solid"/>
                      <a:round/>
                      <a:headEnd type="none" w="med" len="med"/>
                      <a:tailEnd type="none" w="med" len="med"/>
                    </a:lnL>
                    <a:lnR w="9525" cap="flat" cmpd="sng" algn="ctr">
                      <a:solidFill>
                        <a:srgbClr val="E55A5A"/>
                      </a:solidFill>
                      <a:prstDash val="solid"/>
                      <a:round/>
                      <a:headEnd type="none" w="med" len="med"/>
                      <a:tailEnd type="none" w="med" len="med"/>
                    </a:lnR>
                    <a:lnT w="9525" cap="flat" cmpd="sng" algn="ctr">
                      <a:solidFill>
                        <a:srgbClr val="E55A5A"/>
                      </a:solidFill>
                      <a:prstDash val="solid"/>
                      <a:round/>
                      <a:headEnd type="none" w="med" len="med"/>
                      <a:tailEnd type="none" w="med" len="med"/>
                    </a:lnT>
                    <a:lnB w="9525" cap="flat" cmpd="sng" algn="ctr">
                      <a:solidFill>
                        <a:srgbClr val="E55A5A"/>
                      </a:solidFill>
                      <a:prstDash val="solid"/>
                      <a:round/>
                      <a:headEnd type="none" w="med" len="med"/>
                      <a:tailEnd type="none" w="med" len="med"/>
                    </a:lnB>
                    <a:noFill/>
                  </a:tcPr>
                </a:tc>
                <a:extLst>
                  <a:ext uri="{0D108BD9-81ED-4DB2-BD59-A6C34878D82A}">
                    <a16:rowId xmlns:a16="http://schemas.microsoft.com/office/drawing/2014/main" val="3012459322"/>
                  </a:ext>
                </a:extLst>
              </a:tr>
              <a:tr h="190500">
                <a:tc>
                  <a:txBody>
                    <a:bodyPr/>
                    <a:lstStyle/>
                    <a:p>
                      <a:pPr algn="l" rtl="0" fontAlgn="base">
                        <a:lnSpc>
                          <a:spcPts val="1294"/>
                        </a:lnSpc>
                        <a:buNone/>
                      </a:pPr>
                      <a:r>
                        <a:rPr lang="en-GB" sz="1100" b="0" i="0" dirty="0">
                          <a:effectLst/>
                          <a:latin typeface="+mj-lt"/>
                        </a:rPr>
                        <a:t>University of Genova (UniGe) </a:t>
                      </a:r>
                      <a:endParaRPr lang="en-GB" sz="2000" b="0" i="0" dirty="0">
                        <a:effectLst/>
                        <a:latin typeface="+mj-lt"/>
                      </a:endParaRPr>
                    </a:p>
                  </a:txBody>
                  <a:tcPr marL="66675" marR="66675" anchor="ctr">
                    <a:lnL w="9525" cap="flat" cmpd="sng" algn="ctr">
                      <a:solidFill>
                        <a:srgbClr val="E55A5A"/>
                      </a:solidFill>
                      <a:prstDash val="solid"/>
                      <a:round/>
                      <a:headEnd type="none" w="med" len="med"/>
                      <a:tailEnd type="none" w="med" len="med"/>
                    </a:lnL>
                    <a:lnR w="9525" cap="flat" cmpd="sng" algn="ctr">
                      <a:solidFill>
                        <a:srgbClr val="E55A5A"/>
                      </a:solidFill>
                      <a:prstDash val="solid"/>
                      <a:round/>
                      <a:headEnd type="none" w="med" len="med"/>
                      <a:tailEnd type="none" w="med" len="med"/>
                    </a:lnR>
                    <a:lnT w="9525" cap="flat" cmpd="sng" algn="ctr">
                      <a:solidFill>
                        <a:srgbClr val="E55A5A"/>
                      </a:solidFill>
                      <a:prstDash val="solid"/>
                      <a:round/>
                      <a:headEnd type="none" w="med" len="med"/>
                      <a:tailEnd type="none" w="med" len="med"/>
                    </a:lnT>
                    <a:lnB w="9525" cap="flat" cmpd="sng" algn="ctr">
                      <a:solidFill>
                        <a:srgbClr val="E55A5A"/>
                      </a:solidFill>
                      <a:prstDash val="solid"/>
                      <a:round/>
                      <a:headEnd type="none" w="med" len="med"/>
                      <a:tailEnd type="none" w="med" len="med"/>
                    </a:lnB>
                    <a:noFill/>
                  </a:tcPr>
                </a:tc>
                <a:tc>
                  <a:txBody>
                    <a:bodyPr/>
                    <a:lstStyle/>
                    <a:p>
                      <a:pPr algn="ctr" rtl="0" fontAlgn="base">
                        <a:lnSpc>
                          <a:spcPts val="1294"/>
                        </a:lnSpc>
                        <a:buNone/>
                      </a:pPr>
                      <a:r>
                        <a:rPr lang="en-GB" sz="1100" b="0" i="0">
                          <a:effectLst/>
                          <a:latin typeface="+mj-lt"/>
                        </a:rPr>
                        <a:t>21 </a:t>
                      </a:r>
                      <a:endParaRPr lang="en-GB" sz="2000" b="0" i="0">
                        <a:effectLst/>
                        <a:latin typeface="+mj-lt"/>
                      </a:endParaRPr>
                    </a:p>
                  </a:txBody>
                  <a:tcPr marL="66675" marR="66675" anchor="ctr">
                    <a:lnL w="9525" cap="flat" cmpd="sng" algn="ctr">
                      <a:solidFill>
                        <a:srgbClr val="E55A5A"/>
                      </a:solidFill>
                      <a:prstDash val="solid"/>
                      <a:round/>
                      <a:headEnd type="none" w="med" len="med"/>
                      <a:tailEnd type="none" w="med" len="med"/>
                    </a:lnL>
                    <a:lnR w="9525" cap="flat" cmpd="sng" algn="ctr">
                      <a:solidFill>
                        <a:srgbClr val="E55A5A"/>
                      </a:solidFill>
                      <a:prstDash val="solid"/>
                      <a:round/>
                      <a:headEnd type="none" w="med" len="med"/>
                      <a:tailEnd type="none" w="med" len="med"/>
                    </a:lnR>
                    <a:lnT w="9525" cap="flat" cmpd="sng" algn="ctr">
                      <a:solidFill>
                        <a:srgbClr val="E55A5A"/>
                      </a:solidFill>
                      <a:prstDash val="solid"/>
                      <a:round/>
                      <a:headEnd type="none" w="med" len="med"/>
                      <a:tailEnd type="none" w="med" len="med"/>
                    </a:lnT>
                    <a:lnB w="9525" cap="flat" cmpd="sng" algn="ctr">
                      <a:solidFill>
                        <a:srgbClr val="E55A5A"/>
                      </a:solidFill>
                      <a:prstDash val="solid"/>
                      <a:round/>
                      <a:headEnd type="none" w="med" len="med"/>
                      <a:tailEnd type="none" w="med" len="med"/>
                    </a:lnB>
                    <a:noFill/>
                  </a:tcPr>
                </a:tc>
                <a:tc>
                  <a:txBody>
                    <a:bodyPr/>
                    <a:lstStyle/>
                    <a:p>
                      <a:pPr algn="ctr" rtl="0" fontAlgn="base">
                        <a:lnSpc>
                          <a:spcPts val="1294"/>
                        </a:lnSpc>
                        <a:buNone/>
                      </a:pPr>
                      <a:r>
                        <a:rPr lang="en-GB" sz="1100" b="0" i="0">
                          <a:effectLst/>
                          <a:latin typeface="+mj-lt"/>
                        </a:rPr>
                        <a:t>63 000 EUR </a:t>
                      </a:r>
                      <a:endParaRPr lang="en-GB" sz="2000" b="0" i="0">
                        <a:effectLst/>
                        <a:latin typeface="+mj-lt"/>
                      </a:endParaRPr>
                    </a:p>
                  </a:txBody>
                  <a:tcPr marL="66675" marR="66675" anchor="ctr">
                    <a:lnL w="9525" cap="flat" cmpd="sng" algn="ctr">
                      <a:solidFill>
                        <a:srgbClr val="E55A5A"/>
                      </a:solidFill>
                      <a:prstDash val="solid"/>
                      <a:round/>
                      <a:headEnd type="none" w="med" len="med"/>
                      <a:tailEnd type="none" w="med" len="med"/>
                    </a:lnL>
                    <a:lnR w="9525" cap="flat" cmpd="sng" algn="ctr">
                      <a:solidFill>
                        <a:srgbClr val="E55A5A"/>
                      </a:solidFill>
                      <a:prstDash val="solid"/>
                      <a:round/>
                      <a:headEnd type="none" w="med" len="med"/>
                      <a:tailEnd type="none" w="med" len="med"/>
                    </a:lnR>
                    <a:lnT w="9525" cap="flat" cmpd="sng" algn="ctr">
                      <a:solidFill>
                        <a:srgbClr val="E55A5A"/>
                      </a:solidFill>
                      <a:prstDash val="solid"/>
                      <a:round/>
                      <a:headEnd type="none" w="med" len="med"/>
                      <a:tailEnd type="none" w="med" len="med"/>
                    </a:lnT>
                    <a:lnB w="9525" cap="flat" cmpd="sng" algn="ctr">
                      <a:solidFill>
                        <a:srgbClr val="E55A5A"/>
                      </a:solidFill>
                      <a:prstDash val="solid"/>
                      <a:round/>
                      <a:headEnd type="none" w="med" len="med"/>
                      <a:tailEnd type="none" w="med" len="med"/>
                    </a:lnB>
                    <a:noFill/>
                  </a:tcPr>
                </a:tc>
                <a:extLst>
                  <a:ext uri="{0D108BD9-81ED-4DB2-BD59-A6C34878D82A}">
                    <a16:rowId xmlns:a16="http://schemas.microsoft.com/office/drawing/2014/main" val="4091831681"/>
                  </a:ext>
                </a:extLst>
              </a:tr>
              <a:tr h="190500">
                <a:tc>
                  <a:txBody>
                    <a:bodyPr/>
                    <a:lstStyle/>
                    <a:p>
                      <a:pPr algn="l" rtl="0" fontAlgn="base">
                        <a:lnSpc>
                          <a:spcPts val="1294"/>
                        </a:lnSpc>
                        <a:buNone/>
                      </a:pPr>
                      <a:r>
                        <a:rPr lang="en-GB" sz="1100" b="0" i="0">
                          <a:effectLst/>
                          <a:latin typeface="+mj-lt"/>
                        </a:rPr>
                        <a:t>Technical University of Košice (TUKE) </a:t>
                      </a:r>
                      <a:endParaRPr lang="en-GB" sz="2000" b="0" i="0">
                        <a:effectLst/>
                        <a:latin typeface="+mj-lt"/>
                      </a:endParaRPr>
                    </a:p>
                  </a:txBody>
                  <a:tcPr marL="66675" marR="66675" anchor="ctr">
                    <a:lnL w="9525" cap="flat" cmpd="sng" algn="ctr">
                      <a:solidFill>
                        <a:srgbClr val="E55A5A"/>
                      </a:solidFill>
                      <a:prstDash val="solid"/>
                      <a:round/>
                      <a:headEnd type="none" w="med" len="med"/>
                      <a:tailEnd type="none" w="med" len="med"/>
                    </a:lnL>
                    <a:lnR w="9525" cap="flat" cmpd="sng" algn="ctr">
                      <a:solidFill>
                        <a:srgbClr val="E55A5A"/>
                      </a:solidFill>
                      <a:prstDash val="solid"/>
                      <a:round/>
                      <a:headEnd type="none" w="med" len="med"/>
                      <a:tailEnd type="none" w="med" len="med"/>
                    </a:lnR>
                    <a:lnT w="9525" cap="flat" cmpd="sng" algn="ctr">
                      <a:solidFill>
                        <a:srgbClr val="E55A5A"/>
                      </a:solidFill>
                      <a:prstDash val="solid"/>
                      <a:round/>
                      <a:headEnd type="none" w="med" len="med"/>
                      <a:tailEnd type="none" w="med" len="med"/>
                    </a:lnT>
                    <a:lnB w="9525" cap="flat" cmpd="sng" algn="ctr">
                      <a:solidFill>
                        <a:srgbClr val="E55A5A"/>
                      </a:solidFill>
                      <a:prstDash val="solid"/>
                      <a:round/>
                      <a:headEnd type="none" w="med" len="med"/>
                      <a:tailEnd type="none" w="med" len="med"/>
                    </a:lnB>
                    <a:noFill/>
                  </a:tcPr>
                </a:tc>
                <a:tc>
                  <a:txBody>
                    <a:bodyPr/>
                    <a:lstStyle/>
                    <a:p>
                      <a:pPr algn="ctr" rtl="0" fontAlgn="base">
                        <a:lnSpc>
                          <a:spcPts val="1294"/>
                        </a:lnSpc>
                        <a:buNone/>
                      </a:pPr>
                      <a:r>
                        <a:rPr lang="en-GB" sz="1100" b="0" i="0">
                          <a:effectLst/>
                          <a:latin typeface="+mj-lt"/>
                        </a:rPr>
                        <a:t>18 </a:t>
                      </a:r>
                      <a:endParaRPr lang="en-GB" sz="2000" b="0" i="0">
                        <a:effectLst/>
                        <a:latin typeface="+mj-lt"/>
                      </a:endParaRPr>
                    </a:p>
                  </a:txBody>
                  <a:tcPr marL="66675" marR="66675" anchor="ctr">
                    <a:lnL w="9525" cap="flat" cmpd="sng" algn="ctr">
                      <a:solidFill>
                        <a:srgbClr val="E55A5A"/>
                      </a:solidFill>
                      <a:prstDash val="solid"/>
                      <a:round/>
                      <a:headEnd type="none" w="med" len="med"/>
                      <a:tailEnd type="none" w="med" len="med"/>
                    </a:lnL>
                    <a:lnR w="9525" cap="flat" cmpd="sng" algn="ctr">
                      <a:solidFill>
                        <a:srgbClr val="E55A5A"/>
                      </a:solidFill>
                      <a:prstDash val="solid"/>
                      <a:round/>
                      <a:headEnd type="none" w="med" len="med"/>
                      <a:tailEnd type="none" w="med" len="med"/>
                    </a:lnR>
                    <a:lnT w="9525" cap="flat" cmpd="sng" algn="ctr">
                      <a:solidFill>
                        <a:srgbClr val="E55A5A"/>
                      </a:solidFill>
                      <a:prstDash val="solid"/>
                      <a:round/>
                      <a:headEnd type="none" w="med" len="med"/>
                      <a:tailEnd type="none" w="med" len="med"/>
                    </a:lnT>
                    <a:lnB w="9525" cap="flat" cmpd="sng" algn="ctr">
                      <a:solidFill>
                        <a:srgbClr val="E55A5A"/>
                      </a:solidFill>
                      <a:prstDash val="solid"/>
                      <a:round/>
                      <a:headEnd type="none" w="med" len="med"/>
                      <a:tailEnd type="none" w="med" len="med"/>
                    </a:lnB>
                    <a:noFill/>
                  </a:tcPr>
                </a:tc>
                <a:tc>
                  <a:txBody>
                    <a:bodyPr/>
                    <a:lstStyle/>
                    <a:p>
                      <a:pPr algn="ctr" rtl="0" fontAlgn="base">
                        <a:lnSpc>
                          <a:spcPts val="1294"/>
                        </a:lnSpc>
                        <a:buNone/>
                      </a:pPr>
                      <a:r>
                        <a:rPr lang="en-GB" sz="1100" b="0" i="0">
                          <a:effectLst/>
                          <a:latin typeface="+mj-lt"/>
                        </a:rPr>
                        <a:t>54 000 EUR </a:t>
                      </a:r>
                      <a:endParaRPr lang="en-GB" sz="2000" b="0" i="0">
                        <a:effectLst/>
                        <a:latin typeface="+mj-lt"/>
                      </a:endParaRPr>
                    </a:p>
                  </a:txBody>
                  <a:tcPr marL="66675" marR="66675" anchor="ctr">
                    <a:lnL w="9525" cap="flat" cmpd="sng" algn="ctr">
                      <a:solidFill>
                        <a:srgbClr val="E55A5A"/>
                      </a:solidFill>
                      <a:prstDash val="solid"/>
                      <a:round/>
                      <a:headEnd type="none" w="med" len="med"/>
                      <a:tailEnd type="none" w="med" len="med"/>
                    </a:lnL>
                    <a:lnR w="9525" cap="flat" cmpd="sng" algn="ctr">
                      <a:solidFill>
                        <a:srgbClr val="E55A5A"/>
                      </a:solidFill>
                      <a:prstDash val="solid"/>
                      <a:round/>
                      <a:headEnd type="none" w="med" len="med"/>
                      <a:tailEnd type="none" w="med" len="med"/>
                    </a:lnR>
                    <a:lnT w="9525" cap="flat" cmpd="sng" algn="ctr">
                      <a:solidFill>
                        <a:srgbClr val="E55A5A"/>
                      </a:solidFill>
                      <a:prstDash val="solid"/>
                      <a:round/>
                      <a:headEnd type="none" w="med" len="med"/>
                      <a:tailEnd type="none" w="med" len="med"/>
                    </a:lnT>
                    <a:lnB w="9525" cap="flat" cmpd="sng" algn="ctr">
                      <a:solidFill>
                        <a:srgbClr val="E55A5A"/>
                      </a:solidFill>
                      <a:prstDash val="solid"/>
                      <a:round/>
                      <a:headEnd type="none" w="med" len="med"/>
                      <a:tailEnd type="none" w="med" len="med"/>
                    </a:lnB>
                    <a:noFill/>
                  </a:tcPr>
                </a:tc>
                <a:extLst>
                  <a:ext uri="{0D108BD9-81ED-4DB2-BD59-A6C34878D82A}">
                    <a16:rowId xmlns:a16="http://schemas.microsoft.com/office/drawing/2014/main" val="2380303452"/>
                  </a:ext>
                </a:extLst>
              </a:tr>
              <a:tr h="190500">
                <a:tc>
                  <a:txBody>
                    <a:bodyPr/>
                    <a:lstStyle/>
                    <a:p>
                      <a:pPr algn="l" rtl="0" fontAlgn="base">
                        <a:lnSpc>
                          <a:spcPts val="1294"/>
                        </a:lnSpc>
                        <a:buNone/>
                      </a:pPr>
                      <a:r>
                        <a:rPr lang="en-GB" sz="1100" b="0" i="0">
                          <a:effectLst/>
                          <a:latin typeface="+mj-lt"/>
                        </a:rPr>
                        <a:t>MCI | The Entrepreneurial School® (MCI) </a:t>
                      </a:r>
                      <a:endParaRPr lang="en-GB" sz="2000" b="0" i="0">
                        <a:effectLst/>
                        <a:latin typeface="+mj-lt"/>
                      </a:endParaRPr>
                    </a:p>
                  </a:txBody>
                  <a:tcPr marL="66675" marR="66675" anchor="ctr">
                    <a:lnL w="9525" cap="flat" cmpd="sng" algn="ctr">
                      <a:solidFill>
                        <a:srgbClr val="E55A5A"/>
                      </a:solidFill>
                      <a:prstDash val="solid"/>
                      <a:round/>
                      <a:headEnd type="none" w="med" len="med"/>
                      <a:tailEnd type="none" w="med" len="med"/>
                    </a:lnL>
                    <a:lnR w="9525" cap="flat" cmpd="sng" algn="ctr">
                      <a:solidFill>
                        <a:srgbClr val="E55A5A"/>
                      </a:solidFill>
                      <a:prstDash val="solid"/>
                      <a:round/>
                      <a:headEnd type="none" w="med" len="med"/>
                      <a:tailEnd type="none" w="med" len="med"/>
                    </a:lnR>
                    <a:lnT w="9525" cap="flat" cmpd="sng" algn="ctr">
                      <a:solidFill>
                        <a:srgbClr val="E55A5A"/>
                      </a:solidFill>
                      <a:prstDash val="solid"/>
                      <a:round/>
                      <a:headEnd type="none" w="med" len="med"/>
                      <a:tailEnd type="none" w="med" len="med"/>
                    </a:lnT>
                    <a:lnB w="9525" cap="flat" cmpd="sng" algn="ctr">
                      <a:solidFill>
                        <a:srgbClr val="E55A5A"/>
                      </a:solidFill>
                      <a:prstDash val="solid"/>
                      <a:round/>
                      <a:headEnd type="none" w="med" len="med"/>
                      <a:tailEnd type="none" w="med" len="med"/>
                    </a:lnB>
                    <a:noFill/>
                  </a:tcPr>
                </a:tc>
                <a:tc>
                  <a:txBody>
                    <a:bodyPr/>
                    <a:lstStyle/>
                    <a:p>
                      <a:pPr algn="ctr" rtl="0" fontAlgn="base">
                        <a:lnSpc>
                          <a:spcPts val="1294"/>
                        </a:lnSpc>
                        <a:buNone/>
                      </a:pPr>
                      <a:r>
                        <a:rPr lang="en-GB" sz="1100" b="0" i="0" dirty="0">
                          <a:effectLst/>
                          <a:latin typeface="+mj-lt"/>
                        </a:rPr>
                        <a:t>11 </a:t>
                      </a:r>
                      <a:endParaRPr lang="en-GB" sz="2000" b="0" i="0" dirty="0">
                        <a:effectLst/>
                        <a:latin typeface="+mj-lt"/>
                      </a:endParaRPr>
                    </a:p>
                  </a:txBody>
                  <a:tcPr marL="66675" marR="66675" anchor="ctr">
                    <a:lnL w="9525" cap="flat" cmpd="sng" algn="ctr">
                      <a:solidFill>
                        <a:srgbClr val="E55A5A"/>
                      </a:solidFill>
                      <a:prstDash val="solid"/>
                      <a:round/>
                      <a:headEnd type="none" w="med" len="med"/>
                      <a:tailEnd type="none" w="med" len="med"/>
                    </a:lnL>
                    <a:lnR w="9525" cap="flat" cmpd="sng" algn="ctr">
                      <a:solidFill>
                        <a:srgbClr val="E55A5A"/>
                      </a:solidFill>
                      <a:prstDash val="solid"/>
                      <a:round/>
                      <a:headEnd type="none" w="med" len="med"/>
                      <a:tailEnd type="none" w="med" len="med"/>
                    </a:lnR>
                    <a:lnT w="9525" cap="flat" cmpd="sng" algn="ctr">
                      <a:solidFill>
                        <a:srgbClr val="E55A5A"/>
                      </a:solidFill>
                      <a:prstDash val="solid"/>
                      <a:round/>
                      <a:headEnd type="none" w="med" len="med"/>
                      <a:tailEnd type="none" w="med" len="med"/>
                    </a:lnT>
                    <a:lnB w="9525" cap="flat" cmpd="sng" algn="ctr">
                      <a:solidFill>
                        <a:srgbClr val="E55A5A"/>
                      </a:solidFill>
                      <a:prstDash val="solid"/>
                      <a:round/>
                      <a:headEnd type="none" w="med" len="med"/>
                      <a:tailEnd type="none" w="med" len="med"/>
                    </a:lnB>
                    <a:noFill/>
                  </a:tcPr>
                </a:tc>
                <a:tc>
                  <a:txBody>
                    <a:bodyPr/>
                    <a:lstStyle/>
                    <a:p>
                      <a:pPr algn="ctr" rtl="0" fontAlgn="base">
                        <a:lnSpc>
                          <a:spcPts val="1294"/>
                        </a:lnSpc>
                        <a:buNone/>
                      </a:pPr>
                      <a:r>
                        <a:rPr lang="en-GB" sz="1100" b="0" i="0">
                          <a:effectLst/>
                          <a:latin typeface="+mj-lt"/>
                        </a:rPr>
                        <a:t>33 000 EUR </a:t>
                      </a:r>
                      <a:endParaRPr lang="en-GB" sz="2000" b="0" i="0">
                        <a:effectLst/>
                        <a:latin typeface="+mj-lt"/>
                      </a:endParaRPr>
                    </a:p>
                  </a:txBody>
                  <a:tcPr marL="66675" marR="66675" anchor="ctr">
                    <a:lnL w="9525" cap="flat" cmpd="sng" algn="ctr">
                      <a:solidFill>
                        <a:srgbClr val="E55A5A"/>
                      </a:solidFill>
                      <a:prstDash val="solid"/>
                      <a:round/>
                      <a:headEnd type="none" w="med" len="med"/>
                      <a:tailEnd type="none" w="med" len="med"/>
                    </a:lnL>
                    <a:lnR w="9525" cap="flat" cmpd="sng" algn="ctr">
                      <a:solidFill>
                        <a:srgbClr val="E55A5A"/>
                      </a:solidFill>
                      <a:prstDash val="solid"/>
                      <a:round/>
                      <a:headEnd type="none" w="med" len="med"/>
                      <a:tailEnd type="none" w="med" len="med"/>
                    </a:lnR>
                    <a:lnT w="9525" cap="flat" cmpd="sng" algn="ctr">
                      <a:solidFill>
                        <a:srgbClr val="E55A5A"/>
                      </a:solidFill>
                      <a:prstDash val="solid"/>
                      <a:round/>
                      <a:headEnd type="none" w="med" len="med"/>
                      <a:tailEnd type="none" w="med" len="med"/>
                    </a:lnT>
                    <a:lnB w="9525" cap="flat" cmpd="sng" algn="ctr">
                      <a:solidFill>
                        <a:srgbClr val="E55A5A"/>
                      </a:solidFill>
                      <a:prstDash val="solid"/>
                      <a:round/>
                      <a:headEnd type="none" w="med" len="med"/>
                      <a:tailEnd type="none" w="med" len="med"/>
                    </a:lnB>
                    <a:noFill/>
                  </a:tcPr>
                </a:tc>
                <a:extLst>
                  <a:ext uri="{0D108BD9-81ED-4DB2-BD59-A6C34878D82A}">
                    <a16:rowId xmlns:a16="http://schemas.microsoft.com/office/drawing/2014/main" val="3471856327"/>
                  </a:ext>
                </a:extLst>
              </a:tr>
              <a:tr h="190500">
                <a:tc>
                  <a:txBody>
                    <a:bodyPr/>
                    <a:lstStyle/>
                    <a:p>
                      <a:pPr algn="l" rtl="0" fontAlgn="base">
                        <a:lnSpc>
                          <a:spcPts val="1294"/>
                        </a:lnSpc>
                        <a:buNone/>
                      </a:pPr>
                      <a:r>
                        <a:rPr lang="en-GB" sz="1100" b="0" i="0">
                          <a:effectLst/>
                          <a:latin typeface="+mj-lt"/>
                        </a:rPr>
                        <a:t>Haaga-Helia University of Applied Sciences (HH) </a:t>
                      </a:r>
                      <a:endParaRPr lang="en-GB" sz="2000" b="0" i="0">
                        <a:effectLst/>
                        <a:latin typeface="+mj-lt"/>
                      </a:endParaRPr>
                    </a:p>
                  </a:txBody>
                  <a:tcPr marL="66675" marR="66675" anchor="ctr">
                    <a:lnL w="9525" cap="flat" cmpd="sng" algn="ctr">
                      <a:solidFill>
                        <a:srgbClr val="E55A5A"/>
                      </a:solidFill>
                      <a:prstDash val="solid"/>
                      <a:round/>
                      <a:headEnd type="none" w="med" len="med"/>
                      <a:tailEnd type="none" w="med" len="med"/>
                    </a:lnL>
                    <a:lnR w="9525" cap="flat" cmpd="sng" algn="ctr">
                      <a:solidFill>
                        <a:srgbClr val="E55A5A"/>
                      </a:solidFill>
                      <a:prstDash val="solid"/>
                      <a:round/>
                      <a:headEnd type="none" w="med" len="med"/>
                      <a:tailEnd type="none" w="med" len="med"/>
                    </a:lnR>
                    <a:lnT w="9525" cap="flat" cmpd="sng" algn="ctr">
                      <a:solidFill>
                        <a:srgbClr val="E55A5A"/>
                      </a:solidFill>
                      <a:prstDash val="solid"/>
                      <a:round/>
                      <a:headEnd type="none" w="med" len="med"/>
                      <a:tailEnd type="none" w="med" len="med"/>
                    </a:lnT>
                    <a:lnB w="9525" cap="flat" cmpd="sng" algn="ctr">
                      <a:solidFill>
                        <a:srgbClr val="E55A5A"/>
                      </a:solidFill>
                      <a:prstDash val="solid"/>
                      <a:round/>
                      <a:headEnd type="none" w="med" len="med"/>
                      <a:tailEnd type="none" w="med" len="med"/>
                    </a:lnB>
                    <a:noFill/>
                  </a:tcPr>
                </a:tc>
                <a:tc>
                  <a:txBody>
                    <a:bodyPr/>
                    <a:lstStyle/>
                    <a:p>
                      <a:pPr algn="ctr" rtl="0" fontAlgn="base">
                        <a:lnSpc>
                          <a:spcPts val="1294"/>
                        </a:lnSpc>
                        <a:buNone/>
                      </a:pPr>
                      <a:r>
                        <a:rPr lang="en-GB" sz="1100" b="0" i="0" dirty="0">
                          <a:effectLst/>
                          <a:latin typeface="+mj-lt"/>
                        </a:rPr>
                        <a:t>11 </a:t>
                      </a:r>
                      <a:endParaRPr lang="en-GB" sz="2000" b="0" i="0" dirty="0">
                        <a:effectLst/>
                        <a:latin typeface="+mj-lt"/>
                      </a:endParaRPr>
                    </a:p>
                  </a:txBody>
                  <a:tcPr marL="66675" marR="66675" anchor="ctr">
                    <a:lnL w="9525" cap="flat" cmpd="sng" algn="ctr">
                      <a:solidFill>
                        <a:srgbClr val="E55A5A"/>
                      </a:solidFill>
                      <a:prstDash val="solid"/>
                      <a:round/>
                      <a:headEnd type="none" w="med" len="med"/>
                      <a:tailEnd type="none" w="med" len="med"/>
                    </a:lnL>
                    <a:lnR w="9525" cap="flat" cmpd="sng" algn="ctr">
                      <a:solidFill>
                        <a:srgbClr val="E55A5A"/>
                      </a:solidFill>
                      <a:prstDash val="solid"/>
                      <a:round/>
                      <a:headEnd type="none" w="med" len="med"/>
                      <a:tailEnd type="none" w="med" len="med"/>
                    </a:lnR>
                    <a:lnT w="9525" cap="flat" cmpd="sng" algn="ctr">
                      <a:solidFill>
                        <a:srgbClr val="E55A5A"/>
                      </a:solidFill>
                      <a:prstDash val="solid"/>
                      <a:round/>
                      <a:headEnd type="none" w="med" len="med"/>
                      <a:tailEnd type="none" w="med" len="med"/>
                    </a:lnT>
                    <a:lnB w="9525" cap="flat" cmpd="sng" algn="ctr">
                      <a:solidFill>
                        <a:srgbClr val="E55A5A"/>
                      </a:solidFill>
                      <a:prstDash val="solid"/>
                      <a:round/>
                      <a:headEnd type="none" w="med" len="med"/>
                      <a:tailEnd type="none" w="med" len="med"/>
                    </a:lnB>
                    <a:noFill/>
                  </a:tcPr>
                </a:tc>
                <a:tc>
                  <a:txBody>
                    <a:bodyPr/>
                    <a:lstStyle/>
                    <a:p>
                      <a:pPr algn="ctr" rtl="0" fontAlgn="base">
                        <a:lnSpc>
                          <a:spcPts val="1294"/>
                        </a:lnSpc>
                        <a:buNone/>
                      </a:pPr>
                      <a:r>
                        <a:rPr lang="en-GB" sz="1100" b="0" i="0">
                          <a:effectLst/>
                          <a:latin typeface="+mj-lt"/>
                        </a:rPr>
                        <a:t>33 000 EUR </a:t>
                      </a:r>
                      <a:endParaRPr lang="en-GB" sz="2000" b="0" i="0">
                        <a:effectLst/>
                        <a:latin typeface="+mj-lt"/>
                      </a:endParaRPr>
                    </a:p>
                  </a:txBody>
                  <a:tcPr marL="66675" marR="66675" anchor="ctr">
                    <a:lnL w="9525" cap="flat" cmpd="sng" algn="ctr">
                      <a:solidFill>
                        <a:srgbClr val="E55A5A"/>
                      </a:solidFill>
                      <a:prstDash val="solid"/>
                      <a:round/>
                      <a:headEnd type="none" w="med" len="med"/>
                      <a:tailEnd type="none" w="med" len="med"/>
                    </a:lnL>
                    <a:lnR w="9525" cap="flat" cmpd="sng" algn="ctr">
                      <a:solidFill>
                        <a:srgbClr val="E55A5A"/>
                      </a:solidFill>
                      <a:prstDash val="solid"/>
                      <a:round/>
                      <a:headEnd type="none" w="med" len="med"/>
                      <a:tailEnd type="none" w="med" len="med"/>
                    </a:lnR>
                    <a:lnT w="9525" cap="flat" cmpd="sng" algn="ctr">
                      <a:solidFill>
                        <a:srgbClr val="E55A5A"/>
                      </a:solidFill>
                      <a:prstDash val="solid"/>
                      <a:round/>
                      <a:headEnd type="none" w="med" len="med"/>
                      <a:tailEnd type="none" w="med" len="med"/>
                    </a:lnT>
                    <a:lnB w="9525" cap="flat" cmpd="sng" algn="ctr">
                      <a:solidFill>
                        <a:srgbClr val="E55A5A"/>
                      </a:solidFill>
                      <a:prstDash val="solid"/>
                      <a:round/>
                      <a:headEnd type="none" w="med" len="med"/>
                      <a:tailEnd type="none" w="med" len="med"/>
                    </a:lnB>
                    <a:noFill/>
                  </a:tcPr>
                </a:tc>
                <a:extLst>
                  <a:ext uri="{0D108BD9-81ED-4DB2-BD59-A6C34878D82A}">
                    <a16:rowId xmlns:a16="http://schemas.microsoft.com/office/drawing/2014/main" val="1783365518"/>
                  </a:ext>
                </a:extLst>
              </a:tr>
              <a:tr h="190500">
                <a:tc>
                  <a:txBody>
                    <a:bodyPr/>
                    <a:lstStyle/>
                    <a:p>
                      <a:pPr algn="l" rtl="0" fontAlgn="base">
                        <a:lnSpc>
                          <a:spcPts val="1294"/>
                        </a:lnSpc>
                        <a:buNone/>
                      </a:pPr>
                      <a:r>
                        <a:rPr lang="en-GB" sz="1100" b="0" i="0">
                          <a:effectLst/>
                          <a:latin typeface="+mj-lt"/>
                        </a:rPr>
                        <a:t>University of Münster (UM) </a:t>
                      </a:r>
                      <a:endParaRPr lang="en-GB" sz="2000" b="0" i="0">
                        <a:effectLst/>
                        <a:latin typeface="+mj-lt"/>
                      </a:endParaRPr>
                    </a:p>
                  </a:txBody>
                  <a:tcPr marL="66675" marR="66675" anchor="ctr">
                    <a:lnL w="9525" cap="flat" cmpd="sng" algn="ctr">
                      <a:solidFill>
                        <a:srgbClr val="E55A5A"/>
                      </a:solidFill>
                      <a:prstDash val="solid"/>
                      <a:round/>
                      <a:headEnd type="none" w="med" len="med"/>
                      <a:tailEnd type="none" w="med" len="med"/>
                    </a:lnL>
                    <a:lnR w="9525" cap="flat" cmpd="sng" algn="ctr">
                      <a:solidFill>
                        <a:srgbClr val="E55A5A"/>
                      </a:solidFill>
                      <a:prstDash val="solid"/>
                      <a:round/>
                      <a:headEnd type="none" w="med" len="med"/>
                      <a:tailEnd type="none" w="med" len="med"/>
                    </a:lnR>
                    <a:lnT w="9525" cap="flat" cmpd="sng" algn="ctr">
                      <a:solidFill>
                        <a:srgbClr val="E55A5A"/>
                      </a:solidFill>
                      <a:prstDash val="solid"/>
                      <a:round/>
                      <a:headEnd type="none" w="med" len="med"/>
                      <a:tailEnd type="none" w="med" len="med"/>
                    </a:lnT>
                    <a:lnB w="9525" cap="flat" cmpd="sng" algn="ctr">
                      <a:solidFill>
                        <a:srgbClr val="E55A5A"/>
                      </a:solidFill>
                      <a:prstDash val="solid"/>
                      <a:round/>
                      <a:headEnd type="none" w="med" len="med"/>
                      <a:tailEnd type="none" w="med" len="med"/>
                    </a:lnB>
                    <a:noFill/>
                  </a:tcPr>
                </a:tc>
                <a:tc>
                  <a:txBody>
                    <a:bodyPr/>
                    <a:lstStyle/>
                    <a:p>
                      <a:pPr algn="ctr" rtl="0" fontAlgn="base">
                        <a:lnSpc>
                          <a:spcPts val="1294"/>
                        </a:lnSpc>
                        <a:buNone/>
                      </a:pPr>
                      <a:r>
                        <a:rPr lang="en-GB" sz="1100" b="0" i="0">
                          <a:effectLst/>
                          <a:latin typeface="+mj-lt"/>
                        </a:rPr>
                        <a:t>21 </a:t>
                      </a:r>
                      <a:endParaRPr lang="en-GB" sz="2000" b="0" i="0">
                        <a:effectLst/>
                        <a:latin typeface="+mj-lt"/>
                      </a:endParaRPr>
                    </a:p>
                  </a:txBody>
                  <a:tcPr marL="66675" marR="66675" anchor="ctr">
                    <a:lnL w="9525" cap="flat" cmpd="sng" algn="ctr">
                      <a:solidFill>
                        <a:srgbClr val="E55A5A"/>
                      </a:solidFill>
                      <a:prstDash val="solid"/>
                      <a:round/>
                      <a:headEnd type="none" w="med" len="med"/>
                      <a:tailEnd type="none" w="med" len="med"/>
                    </a:lnL>
                    <a:lnR w="9525" cap="flat" cmpd="sng" algn="ctr">
                      <a:solidFill>
                        <a:srgbClr val="E55A5A"/>
                      </a:solidFill>
                      <a:prstDash val="solid"/>
                      <a:round/>
                      <a:headEnd type="none" w="med" len="med"/>
                      <a:tailEnd type="none" w="med" len="med"/>
                    </a:lnR>
                    <a:lnT w="9525" cap="flat" cmpd="sng" algn="ctr">
                      <a:solidFill>
                        <a:srgbClr val="E55A5A"/>
                      </a:solidFill>
                      <a:prstDash val="solid"/>
                      <a:round/>
                      <a:headEnd type="none" w="med" len="med"/>
                      <a:tailEnd type="none" w="med" len="med"/>
                    </a:lnT>
                    <a:lnB w="9525" cap="flat" cmpd="sng" algn="ctr">
                      <a:solidFill>
                        <a:srgbClr val="E55A5A"/>
                      </a:solidFill>
                      <a:prstDash val="solid"/>
                      <a:round/>
                      <a:headEnd type="none" w="med" len="med"/>
                      <a:tailEnd type="none" w="med" len="med"/>
                    </a:lnB>
                    <a:noFill/>
                  </a:tcPr>
                </a:tc>
                <a:tc>
                  <a:txBody>
                    <a:bodyPr/>
                    <a:lstStyle/>
                    <a:p>
                      <a:pPr algn="ctr" rtl="0" fontAlgn="base">
                        <a:lnSpc>
                          <a:spcPts val="1294"/>
                        </a:lnSpc>
                        <a:buNone/>
                      </a:pPr>
                      <a:r>
                        <a:rPr lang="en-GB" sz="1100" b="0" i="0" dirty="0">
                          <a:effectLst/>
                          <a:latin typeface="+mj-lt"/>
                        </a:rPr>
                        <a:t>63 000 EUR </a:t>
                      </a:r>
                      <a:endParaRPr lang="en-GB" sz="2000" b="0" i="0" dirty="0">
                        <a:effectLst/>
                        <a:latin typeface="+mj-lt"/>
                      </a:endParaRPr>
                    </a:p>
                  </a:txBody>
                  <a:tcPr marL="66675" marR="66675" anchor="ctr">
                    <a:lnL w="9525" cap="flat" cmpd="sng" algn="ctr">
                      <a:solidFill>
                        <a:srgbClr val="E55A5A"/>
                      </a:solidFill>
                      <a:prstDash val="solid"/>
                      <a:round/>
                      <a:headEnd type="none" w="med" len="med"/>
                      <a:tailEnd type="none" w="med" len="med"/>
                    </a:lnL>
                    <a:lnR w="9525" cap="flat" cmpd="sng" algn="ctr">
                      <a:solidFill>
                        <a:srgbClr val="E55A5A"/>
                      </a:solidFill>
                      <a:prstDash val="solid"/>
                      <a:round/>
                      <a:headEnd type="none" w="med" len="med"/>
                      <a:tailEnd type="none" w="med" len="med"/>
                    </a:lnR>
                    <a:lnT w="9525" cap="flat" cmpd="sng" algn="ctr">
                      <a:solidFill>
                        <a:srgbClr val="E55A5A"/>
                      </a:solidFill>
                      <a:prstDash val="solid"/>
                      <a:round/>
                      <a:headEnd type="none" w="med" len="med"/>
                      <a:tailEnd type="none" w="med" len="med"/>
                    </a:lnT>
                    <a:lnB w="9525" cap="flat" cmpd="sng" algn="ctr">
                      <a:solidFill>
                        <a:srgbClr val="E55A5A"/>
                      </a:solidFill>
                      <a:prstDash val="solid"/>
                      <a:round/>
                      <a:headEnd type="none" w="med" len="med"/>
                      <a:tailEnd type="none" w="med" len="med"/>
                    </a:lnB>
                    <a:noFill/>
                  </a:tcPr>
                </a:tc>
                <a:extLst>
                  <a:ext uri="{0D108BD9-81ED-4DB2-BD59-A6C34878D82A}">
                    <a16:rowId xmlns:a16="http://schemas.microsoft.com/office/drawing/2014/main" val="3011135641"/>
                  </a:ext>
                </a:extLst>
              </a:tr>
              <a:tr h="190500">
                <a:tc>
                  <a:txBody>
                    <a:bodyPr/>
                    <a:lstStyle/>
                    <a:p>
                      <a:pPr algn="l" rtl="0" fontAlgn="base">
                        <a:lnSpc>
                          <a:spcPts val="1294"/>
                        </a:lnSpc>
                        <a:buNone/>
                      </a:pPr>
                      <a:r>
                        <a:rPr lang="en-GB" sz="1100" b="0" i="0" dirty="0">
                          <a:effectLst/>
                          <a:latin typeface="+mj-lt"/>
                        </a:rPr>
                        <a:t>University of Montenegro (UCG) </a:t>
                      </a:r>
                      <a:endParaRPr lang="en-GB" sz="2000" b="0" i="0" dirty="0">
                        <a:effectLst/>
                        <a:latin typeface="+mj-lt"/>
                      </a:endParaRPr>
                    </a:p>
                  </a:txBody>
                  <a:tcPr marL="66675" marR="66675" anchor="ctr">
                    <a:lnL w="9525" cap="flat" cmpd="sng" algn="ctr">
                      <a:solidFill>
                        <a:srgbClr val="E55A5A"/>
                      </a:solidFill>
                      <a:prstDash val="solid"/>
                      <a:round/>
                      <a:headEnd type="none" w="med" len="med"/>
                      <a:tailEnd type="none" w="med" len="med"/>
                    </a:lnL>
                    <a:lnR w="9525" cap="flat" cmpd="sng" algn="ctr">
                      <a:solidFill>
                        <a:srgbClr val="E55A5A"/>
                      </a:solidFill>
                      <a:prstDash val="solid"/>
                      <a:round/>
                      <a:headEnd type="none" w="med" len="med"/>
                      <a:tailEnd type="none" w="med" len="med"/>
                    </a:lnR>
                    <a:lnT w="9525" cap="flat" cmpd="sng" algn="ctr">
                      <a:solidFill>
                        <a:srgbClr val="E55A5A"/>
                      </a:solidFill>
                      <a:prstDash val="solid"/>
                      <a:round/>
                      <a:headEnd type="none" w="med" len="med"/>
                      <a:tailEnd type="none" w="med" len="med"/>
                    </a:lnT>
                    <a:lnB w="9525" cap="flat" cmpd="sng" algn="ctr">
                      <a:solidFill>
                        <a:srgbClr val="E55A5A"/>
                      </a:solidFill>
                      <a:prstDash val="solid"/>
                      <a:round/>
                      <a:headEnd type="none" w="med" len="med"/>
                      <a:tailEnd type="none" w="med" len="med"/>
                    </a:lnB>
                    <a:noFill/>
                  </a:tcPr>
                </a:tc>
                <a:tc>
                  <a:txBody>
                    <a:bodyPr/>
                    <a:lstStyle/>
                    <a:p>
                      <a:pPr algn="ctr" rtl="0" fontAlgn="base">
                        <a:lnSpc>
                          <a:spcPts val="1294"/>
                        </a:lnSpc>
                        <a:buNone/>
                      </a:pPr>
                      <a:r>
                        <a:rPr lang="en-GB" sz="1100" b="0" i="0" dirty="0">
                          <a:effectLst/>
                          <a:latin typeface="+mj-lt"/>
                        </a:rPr>
                        <a:t>17 </a:t>
                      </a:r>
                      <a:endParaRPr lang="en-GB" sz="2000" b="0" i="0" dirty="0">
                        <a:effectLst/>
                        <a:latin typeface="+mj-lt"/>
                      </a:endParaRPr>
                    </a:p>
                  </a:txBody>
                  <a:tcPr marL="66675" marR="66675" anchor="ctr">
                    <a:lnL w="9525" cap="flat" cmpd="sng" algn="ctr">
                      <a:solidFill>
                        <a:srgbClr val="E55A5A"/>
                      </a:solidFill>
                      <a:prstDash val="solid"/>
                      <a:round/>
                      <a:headEnd type="none" w="med" len="med"/>
                      <a:tailEnd type="none" w="med" len="med"/>
                    </a:lnL>
                    <a:lnR w="9525" cap="flat" cmpd="sng" algn="ctr">
                      <a:solidFill>
                        <a:srgbClr val="E55A5A"/>
                      </a:solidFill>
                      <a:prstDash val="solid"/>
                      <a:round/>
                      <a:headEnd type="none" w="med" len="med"/>
                      <a:tailEnd type="none" w="med" len="med"/>
                    </a:lnR>
                    <a:lnT w="9525" cap="flat" cmpd="sng" algn="ctr">
                      <a:solidFill>
                        <a:srgbClr val="E55A5A"/>
                      </a:solidFill>
                      <a:prstDash val="solid"/>
                      <a:round/>
                      <a:headEnd type="none" w="med" len="med"/>
                      <a:tailEnd type="none" w="med" len="med"/>
                    </a:lnT>
                    <a:lnB w="9525" cap="flat" cmpd="sng" algn="ctr">
                      <a:solidFill>
                        <a:srgbClr val="E55A5A"/>
                      </a:solidFill>
                      <a:prstDash val="solid"/>
                      <a:round/>
                      <a:headEnd type="none" w="med" len="med"/>
                      <a:tailEnd type="none" w="med" len="med"/>
                    </a:lnB>
                    <a:noFill/>
                  </a:tcPr>
                </a:tc>
                <a:tc>
                  <a:txBody>
                    <a:bodyPr/>
                    <a:lstStyle/>
                    <a:p>
                      <a:pPr algn="ctr" rtl="0" fontAlgn="base">
                        <a:lnSpc>
                          <a:spcPts val="1294"/>
                        </a:lnSpc>
                        <a:buNone/>
                      </a:pPr>
                      <a:r>
                        <a:rPr lang="en-GB" sz="1100" b="0" i="0" dirty="0">
                          <a:effectLst/>
                          <a:latin typeface="+mj-lt"/>
                        </a:rPr>
                        <a:t>51 000 EUR </a:t>
                      </a:r>
                      <a:endParaRPr lang="en-GB" sz="2000" b="0" i="0" dirty="0">
                        <a:effectLst/>
                        <a:latin typeface="+mj-lt"/>
                      </a:endParaRPr>
                    </a:p>
                  </a:txBody>
                  <a:tcPr marL="66675" marR="66675" anchor="ctr">
                    <a:lnL w="9525" cap="flat" cmpd="sng" algn="ctr">
                      <a:solidFill>
                        <a:srgbClr val="E55A5A"/>
                      </a:solidFill>
                      <a:prstDash val="solid"/>
                      <a:round/>
                      <a:headEnd type="none" w="med" len="med"/>
                      <a:tailEnd type="none" w="med" len="med"/>
                    </a:lnL>
                    <a:lnR w="9525" cap="flat" cmpd="sng" algn="ctr">
                      <a:solidFill>
                        <a:srgbClr val="E55A5A"/>
                      </a:solidFill>
                      <a:prstDash val="solid"/>
                      <a:round/>
                      <a:headEnd type="none" w="med" len="med"/>
                      <a:tailEnd type="none" w="med" len="med"/>
                    </a:lnR>
                    <a:lnT w="9525" cap="flat" cmpd="sng" algn="ctr">
                      <a:solidFill>
                        <a:srgbClr val="E55A5A"/>
                      </a:solidFill>
                      <a:prstDash val="solid"/>
                      <a:round/>
                      <a:headEnd type="none" w="med" len="med"/>
                      <a:tailEnd type="none" w="med" len="med"/>
                    </a:lnT>
                    <a:lnB w="9525" cap="flat" cmpd="sng" algn="ctr">
                      <a:solidFill>
                        <a:srgbClr val="E55A5A"/>
                      </a:solidFill>
                      <a:prstDash val="solid"/>
                      <a:round/>
                      <a:headEnd type="none" w="med" len="med"/>
                      <a:tailEnd type="none" w="med" len="med"/>
                    </a:lnB>
                    <a:noFill/>
                  </a:tcPr>
                </a:tc>
                <a:extLst>
                  <a:ext uri="{0D108BD9-81ED-4DB2-BD59-A6C34878D82A}">
                    <a16:rowId xmlns:a16="http://schemas.microsoft.com/office/drawing/2014/main" val="2765552831"/>
                  </a:ext>
                </a:extLst>
              </a:tr>
            </a:tbl>
          </a:graphicData>
        </a:graphic>
      </p:graphicFrame>
    </p:spTree>
    <p:extLst>
      <p:ext uri="{BB962C8B-B14F-4D97-AF65-F5344CB8AC3E}">
        <p14:creationId xmlns:p14="http://schemas.microsoft.com/office/powerpoint/2010/main" val="2922708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B5021EBF-3770-9AB9-454C-50B4D1345AD3}"/>
              </a:ext>
            </a:extLst>
          </p:cNvPr>
          <p:cNvSpPr>
            <a:spLocks noGrp="1"/>
          </p:cNvSpPr>
          <p:nvPr>
            <p:ph type="ctrTitle"/>
          </p:nvPr>
        </p:nvSpPr>
        <p:spPr/>
        <p:txBody>
          <a:bodyPr/>
          <a:lstStyle/>
          <a:p>
            <a:r>
              <a:rPr lang="sk-SK" dirty="0" err="1"/>
              <a:t>Application</a:t>
            </a:r>
            <a:r>
              <a:rPr lang="sk-SK" dirty="0"/>
              <a:t> </a:t>
            </a:r>
            <a:r>
              <a:rPr lang="sk-SK" dirty="0" err="1"/>
              <a:t>Process</a:t>
            </a:r>
            <a:endParaRPr lang="sk-SK" dirty="0"/>
          </a:p>
        </p:txBody>
      </p:sp>
      <p:sp>
        <p:nvSpPr>
          <p:cNvPr id="6" name="Podnadpis 5">
            <a:extLst>
              <a:ext uri="{FF2B5EF4-FFF2-40B4-BE49-F238E27FC236}">
                <a16:creationId xmlns:a16="http://schemas.microsoft.com/office/drawing/2014/main" id="{E4DB23BA-2E16-E5EB-3628-A33E27706733}"/>
              </a:ext>
            </a:extLst>
          </p:cNvPr>
          <p:cNvSpPr>
            <a:spLocks noGrp="1"/>
          </p:cNvSpPr>
          <p:nvPr>
            <p:ph type="subTitle" idx="1"/>
          </p:nvPr>
        </p:nvSpPr>
        <p:spPr/>
        <p:txBody>
          <a:bodyPr/>
          <a:lstStyle/>
          <a:p>
            <a:endParaRPr lang="sk-SK"/>
          </a:p>
        </p:txBody>
      </p:sp>
    </p:spTree>
    <p:extLst>
      <p:ext uri="{BB962C8B-B14F-4D97-AF65-F5344CB8AC3E}">
        <p14:creationId xmlns:p14="http://schemas.microsoft.com/office/powerpoint/2010/main" val="3258191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D5C1C-665C-FE82-13EA-5B0ABB9ECC3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BD76862-C2C1-5B8A-5493-E253E650A605}"/>
              </a:ext>
            </a:extLst>
          </p:cNvPr>
          <p:cNvSpPr>
            <a:spLocks noGrp="1"/>
          </p:cNvSpPr>
          <p:nvPr>
            <p:ph type="title"/>
          </p:nvPr>
        </p:nvSpPr>
        <p:spPr>
          <a:xfrm>
            <a:off x="549407" y="171525"/>
            <a:ext cx="8685236" cy="749400"/>
          </a:xfrm>
        </p:spPr>
        <p:txBody>
          <a:bodyPr/>
          <a:lstStyle/>
          <a:p>
            <a:r>
              <a:rPr lang="sk-SK" dirty="0"/>
              <a:t>Step </a:t>
            </a:r>
            <a:r>
              <a:rPr lang="sk-SK"/>
              <a:t>0</a:t>
            </a:r>
            <a:endParaRPr lang="sk-SK" dirty="0"/>
          </a:p>
        </p:txBody>
      </p:sp>
      <p:sp>
        <p:nvSpPr>
          <p:cNvPr id="3" name="Podnadpis 2">
            <a:extLst>
              <a:ext uri="{FF2B5EF4-FFF2-40B4-BE49-F238E27FC236}">
                <a16:creationId xmlns:a16="http://schemas.microsoft.com/office/drawing/2014/main" id="{153BD0CB-5976-64CD-EBDA-4B8519D64DF6}"/>
              </a:ext>
            </a:extLst>
          </p:cNvPr>
          <p:cNvSpPr>
            <a:spLocks noGrp="1"/>
          </p:cNvSpPr>
          <p:nvPr>
            <p:ph type="subTitle" idx="1"/>
          </p:nvPr>
        </p:nvSpPr>
        <p:spPr>
          <a:xfrm>
            <a:off x="538774" y="920925"/>
            <a:ext cx="8685235" cy="904700"/>
          </a:xfrm>
        </p:spPr>
        <p:txBody>
          <a:bodyPr/>
          <a:lstStyle/>
          <a:p>
            <a:r>
              <a:rPr lang="sk-SK" sz="1800" dirty="0" err="1">
                <a:effectLst/>
              </a:rPr>
              <a:t>Applicant</a:t>
            </a:r>
            <a:r>
              <a:rPr lang="sk-SK" sz="1800" dirty="0">
                <a:effectLst/>
              </a:rPr>
              <a:t> (Group </a:t>
            </a:r>
            <a:r>
              <a:rPr lang="sk-SK" sz="1800" dirty="0" err="1">
                <a:effectLst/>
              </a:rPr>
              <a:t>Leader</a:t>
            </a:r>
            <a:r>
              <a:rPr lang="sk-SK" sz="1800" dirty="0">
                <a:effectLst/>
              </a:rPr>
              <a:t>): </a:t>
            </a:r>
            <a:r>
              <a:rPr lang="en-US" sz="1800" dirty="0">
                <a:effectLst/>
              </a:rPr>
              <a:t>Group leader is searching through Ulysseus Experts Database</a:t>
            </a:r>
            <a:r>
              <a:rPr lang="sk-SK" sz="1800" dirty="0">
                <a:effectLst/>
              </a:rPr>
              <a:t> (or </a:t>
            </a:r>
            <a:r>
              <a:rPr lang="sk-SK" sz="1800" dirty="0" err="1">
                <a:effectLst/>
              </a:rPr>
              <a:t>different</a:t>
            </a:r>
            <a:r>
              <a:rPr lang="sk-SK" sz="1800" dirty="0">
                <a:effectLst/>
              </a:rPr>
              <a:t> </a:t>
            </a:r>
            <a:r>
              <a:rPr lang="sk-SK" sz="1800" dirty="0" err="1">
                <a:effectLst/>
              </a:rPr>
              <a:t>database</a:t>
            </a:r>
            <a:r>
              <a:rPr lang="sk-SK" sz="1800" dirty="0">
                <a:effectLst/>
              </a:rPr>
              <a:t>)</a:t>
            </a:r>
            <a:r>
              <a:rPr lang="en-US" sz="1800" dirty="0">
                <a:effectLst/>
              </a:rPr>
              <a:t> for researchers with relevant experience across the Ulysseus</a:t>
            </a:r>
            <a:r>
              <a:rPr lang="sk-SK" sz="1800" dirty="0">
                <a:effectLst/>
              </a:rPr>
              <a:t> and </a:t>
            </a:r>
            <a:r>
              <a:rPr lang="sk-SK" sz="1800" dirty="0" err="1">
                <a:effectLst/>
              </a:rPr>
              <a:t>is</a:t>
            </a:r>
            <a:r>
              <a:rPr lang="sk-SK" sz="1800" dirty="0">
                <a:effectLst/>
              </a:rPr>
              <a:t> </a:t>
            </a:r>
            <a:r>
              <a:rPr lang="en-US" sz="1800" dirty="0"/>
              <a:t>Reaching out </a:t>
            </a:r>
            <a:endParaRPr lang="sk-SK" sz="2400" dirty="0"/>
          </a:p>
          <a:p>
            <a:endParaRPr lang="sk-SK" sz="1800" dirty="0">
              <a:effectLst/>
            </a:endParaRPr>
          </a:p>
          <a:p>
            <a:endParaRPr lang="sk-SK" dirty="0"/>
          </a:p>
        </p:txBody>
      </p:sp>
      <p:sp>
        <p:nvSpPr>
          <p:cNvPr id="7" name="Zástupný objekt pre obsah 6">
            <a:extLst>
              <a:ext uri="{FF2B5EF4-FFF2-40B4-BE49-F238E27FC236}">
                <a16:creationId xmlns:a16="http://schemas.microsoft.com/office/drawing/2014/main" id="{37746A2C-2497-5E8D-B073-FCC5E179311B}"/>
              </a:ext>
            </a:extLst>
          </p:cNvPr>
          <p:cNvSpPr>
            <a:spLocks noGrp="1"/>
          </p:cNvSpPr>
          <p:nvPr>
            <p:ph sz="half" idx="10"/>
          </p:nvPr>
        </p:nvSpPr>
        <p:spPr/>
        <p:txBody>
          <a:bodyPr/>
          <a:lstStyle/>
          <a:p>
            <a:r>
              <a:rPr lang="sk-SK" err="1"/>
              <a:t>Search</a:t>
            </a:r>
            <a:r>
              <a:rPr lang="sk-SK"/>
              <a:t> </a:t>
            </a:r>
          </a:p>
        </p:txBody>
      </p:sp>
      <p:sp>
        <p:nvSpPr>
          <p:cNvPr id="9" name="Zástupný objekt pre obsah 8">
            <a:extLst>
              <a:ext uri="{FF2B5EF4-FFF2-40B4-BE49-F238E27FC236}">
                <a16:creationId xmlns:a16="http://schemas.microsoft.com/office/drawing/2014/main" id="{5F124493-BE9E-0B37-E9D2-CEEBCD9841A1}"/>
              </a:ext>
            </a:extLst>
          </p:cNvPr>
          <p:cNvSpPr>
            <a:spLocks noGrp="1"/>
          </p:cNvSpPr>
          <p:nvPr>
            <p:ph sz="half" idx="11"/>
          </p:nvPr>
        </p:nvSpPr>
        <p:spPr/>
        <p:txBody>
          <a:bodyPr/>
          <a:lstStyle/>
          <a:p>
            <a:r>
              <a:rPr lang="sk-SK"/>
              <a:t>And </a:t>
            </a:r>
            <a:r>
              <a:rPr lang="sk-SK" err="1"/>
              <a:t>contact</a:t>
            </a:r>
            <a:endParaRPr lang="sk-SK"/>
          </a:p>
        </p:txBody>
      </p:sp>
      <p:pic>
        <p:nvPicPr>
          <p:cNvPr id="11" name="Obrázok 10">
            <a:extLst>
              <a:ext uri="{FF2B5EF4-FFF2-40B4-BE49-F238E27FC236}">
                <a16:creationId xmlns:a16="http://schemas.microsoft.com/office/drawing/2014/main" id="{AFA0F558-624D-10FD-7A73-A17DB97A49A7}"/>
              </a:ext>
            </a:extLst>
          </p:cNvPr>
          <p:cNvPicPr>
            <a:picLocks noChangeAspect="1"/>
          </p:cNvPicPr>
          <p:nvPr/>
        </p:nvPicPr>
        <p:blipFill>
          <a:blip r:embed="rId2"/>
          <a:stretch>
            <a:fillRect/>
          </a:stretch>
        </p:blipFill>
        <p:spPr>
          <a:xfrm>
            <a:off x="344442" y="2511573"/>
            <a:ext cx="3934968" cy="3266405"/>
          </a:xfrm>
          <a:prstGeom prst="rect">
            <a:avLst/>
          </a:prstGeom>
        </p:spPr>
      </p:pic>
      <p:pic>
        <p:nvPicPr>
          <p:cNvPr id="13" name="Obrázok 12">
            <a:extLst>
              <a:ext uri="{FF2B5EF4-FFF2-40B4-BE49-F238E27FC236}">
                <a16:creationId xmlns:a16="http://schemas.microsoft.com/office/drawing/2014/main" id="{BD4D4E2D-7A7C-623D-3008-0323CCEE277F}"/>
              </a:ext>
            </a:extLst>
          </p:cNvPr>
          <p:cNvPicPr>
            <a:picLocks noChangeAspect="1"/>
          </p:cNvPicPr>
          <p:nvPr/>
        </p:nvPicPr>
        <p:blipFill>
          <a:blip r:embed="rId3"/>
          <a:stretch>
            <a:fillRect/>
          </a:stretch>
        </p:blipFill>
        <p:spPr>
          <a:xfrm>
            <a:off x="4761012" y="4004627"/>
            <a:ext cx="6303160" cy="1228582"/>
          </a:xfrm>
          <a:prstGeom prst="rect">
            <a:avLst/>
          </a:prstGeom>
        </p:spPr>
      </p:pic>
      <p:sp>
        <p:nvSpPr>
          <p:cNvPr id="14" name="Šípka: doprava 13">
            <a:extLst>
              <a:ext uri="{FF2B5EF4-FFF2-40B4-BE49-F238E27FC236}">
                <a16:creationId xmlns:a16="http://schemas.microsoft.com/office/drawing/2014/main" id="{886CB122-F18C-6C16-F9B1-2F8FAB63A9FB}"/>
              </a:ext>
            </a:extLst>
          </p:cNvPr>
          <p:cNvSpPr/>
          <p:nvPr/>
        </p:nvSpPr>
        <p:spPr>
          <a:xfrm rot="20408418">
            <a:off x="4333338" y="4752002"/>
            <a:ext cx="2043670" cy="5967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020116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75926-4A64-6E03-4F08-9DFA0C4BF1C1}"/>
              </a:ext>
            </a:extLst>
          </p:cNvPr>
          <p:cNvSpPr>
            <a:spLocks noGrp="1"/>
          </p:cNvSpPr>
          <p:nvPr>
            <p:ph type="title"/>
          </p:nvPr>
        </p:nvSpPr>
        <p:spPr/>
        <p:txBody>
          <a:bodyPr/>
          <a:lstStyle/>
          <a:p>
            <a:r>
              <a:rPr lang="sk-SK"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Ulysseus </a:t>
            </a:r>
            <a:r>
              <a:rPr lang="en-GB"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Seed Fund</a:t>
            </a:r>
            <a:r>
              <a:rPr lang="sk-SK" sz="2000" b="1"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ing</a:t>
            </a:r>
            <a:r>
              <a:rPr lang="en-GB"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a:t>
            </a:r>
            <a:r>
              <a:rPr lang="sk-SK" sz="2000" b="1"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Progamme</a:t>
            </a:r>
            <a:r>
              <a:rPr lang="en-GB"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for Joint R&amp;I Groups</a:t>
            </a:r>
            <a:r>
              <a:rPr lang="sk-SK"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a:t>
            </a:r>
            <a:r>
              <a:rPr lang="sk-SK" sz="2000" b="1"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Call</a:t>
            </a:r>
            <a:r>
              <a:rPr lang="sk-SK"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1</a:t>
            </a:r>
            <a:endParaRPr lang="en-US" dirty="0"/>
          </a:p>
        </p:txBody>
      </p:sp>
      <p:sp>
        <p:nvSpPr>
          <p:cNvPr id="3" name="Subtitle 2">
            <a:extLst>
              <a:ext uri="{FF2B5EF4-FFF2-40B4-BE49-F238E27FC236}">
                <a16:creationId xmlns:a16="http://schemas.microsoft.com/office/drawing/2014/main" id="{17156121-6C04-3AC5-FAD6-3484DDEE042E}"/>
              </a:ext>
            </a:extLst>
          </p:cNvPr>
          <p:cNvSpPr>
            <a:spLocks noGrp="1"/>
          </p:cNvSpPr>
          <p:nvPr>
            <p:ph type="subTitle" idx="1"/>
          </p:nvPr>
        </p:nvSpPr>
        <p:spPr>
          <a:xfrm>
            <a:off x="516000" y="666928"/>
            <a:ext cx="8685235" cy="749400"/>
          </a:xfrm>
        </p:spPr>
        <p:txBody>
          <a:bodyPr/>
          <a:lstStyle/>
          <a:p>
            <a:r>
              <a:rPr lang="sk-SK" err="1"/>
              <a:t>The</a:t>
            </a:r>
            <a:r>
              <a:rPr lang="sk-SK"/>
              <a:t> </a:t>
            </a:r>
            <a:r>
              <a:rPr lang="sk-SK" err="1"/>
              <a:t>process</a:t>
            </a:r>
            <a:endParaRPr lang="en-US"/>
          </a:p>
        </p:txBody>
      </p:sp>
      <p:grpSp>
        <p:nvGrpSpPr>
          <p:cNvPr id="11" name="Group 25">
            <a:extLst>
              <a:ext uri="{FF2B5EF4-FFF2-40B4-BE49-F238E27FC236}">
                <a16:creationId xmlns:a16="http://schemas.microsoft.com/office/drawing/2014/main" id="{B8681AD1-33AA-A135-BD23-A0A44FCA89A8}"/>
              </a:ext>
            </a:extLst>
          </p:cNvPr>
          <p:cNvGrpSpPr/>
          <p:nvPr/>
        </p:nvGrpSpPr>
        <p:grpSpPr>
          <a:xfrm>
            <a:off x="1059651" y="1135150"/>
            <a:ext cx="10184963" cy="5095532"/>
            <a:chOff x="1322173" y="1267414"/>
            <a:chExt cx="9659918" cy="4832853"/>
          </a:xfrm>
        </p:grpSpPr>
        <p:grpSp>
          <p:nvGrpSpPr>
            <p:cNvPr id="12" name="Group 3">
              <a:extLst>
                <a:ext uri="{FF2B5EF4-FFF2-40B4-BE49-F238E27FC236}">
                  <a16:creationId xmlns:a16="http://schemas.microsoft.com/office/drawing/2014/main" id="{1C792E1B-FF90-1FDF-B3C1-1AF809B6CEC2}"/>
                </a:ext>
              </a:extLst>
            </p:cNvPr>
            <p:cNvGrpSpPr/>
            <p:nvPr/>
          </p:nvGrpSpPr>
          <p:grpSpPr>
            <a:xfrm>
              <a:off x="4043053" y="1267414"/>
              <a:ext cx="4198195" cy="4832853"/>
              <a:chOff x="2463562" y="1101334"/>
              <a:chExt cx="4198195" cy="4832853"/>
            </a:xfrm>
          </p:grpSpPr>
          <p:sp>
            <p:nvSpPr>
              <p:cNvPr id="18" name="Freeform 2">
                <a:extLst>
                  <a:ext uri="{FF2B5EF4-FFF2-40B4-BE49-F238E27FC236}">
                    <a16:creationId xmlns:a16="http://schemas.microsoft.com/office/drawing/2014/main" id="{E676F7BD-B807-C53A-B8B4-6BEC144FCEBD}"/>
                  </a:ext>
                </a:extLst>
              </p:cNvPr>
              <p:cNvSpPr/>
              <p:nvPr/>
            </p:nvSpPr>
            <p:spPr>
              <a:xfrm>
                <a:off x="3397863" y="1138079"/>
                <a:ext cx="3263894" cy="1630279"/>
              </a:xfrm>
              <a:custGeom>
                <a:avLst/>
                <a:gdLst>
                  <a:gd name="connsiteX0" fmla="*/ 2102344 w 3263894"/>
                  <a:gd name="connsiteY0" fmla="*/ 0 h 1630279"/>
                  <a:gd name="connsiteX1" fmla="*/ 2559043 w 3263894"/>
                  <a:gd name="connsiteY1" fmla="*/ 0 h 1630279"/>
                  <a:gd name="connsiteX2" fmla="*/ 3263894 w 3263894"/>
                  <a:gd name="connsiteY2" fmla="*/ 704851 h 1630279"/>
                  <a:gd name="connsiteX3" fmla="*/ 3263894 w 3263894"/>
                  <a:gd name="connsiteY3" fmla="*/ 925428 h 1630279"/>
                  <a:gd name="connsiteX4" fmla="*/ 2559043 w 3263894"/>
                  <a:gd name="connsiteY4" fmla="*/ 1630279 h 1630279"/>
                  <a:gd name="connsiteX5" fmla="*/ 761327 w 3263894"/>
                  <a:gd name="connsiteY5" fmla="*/ 1630279 h 1630279"/>
                  <a:gd name="connsiteX6" fmla="*/ 745404 w 3263894"/>
                  <a:gd name="connsiteY6" fmla="*/ 1628874 h 1630279"/>
                  <a:gd name="connsiteX7" fmla="*/ 244074 w 3263894"/>
                  <a:gd name="connsiteY7" fmla="*/ 1628874 h 1630279"/>
                  <a:gd name="connsiteX8" fmla="*/ 0 w 3263894"/>
                  <a:gd name="connsiteY8" fmla="*/ 1341619 h 1630279"/>
                  <a:gd name="connsiteX9" fmla="*/ 244073 w 3263894"/>
                  <a:gd name="connsiteY9" fmla="*/ 1054366 h 1630279"/>
                  <a:gd name="connsiteX10" fmla="*/ 1588230 w 3263894"/>
                  <a:gd name="connsiteY10" fmla="*/ 1054366 h 1630279"/>
                  <a:gd name="connsiteX11" fmla="*/ 1604154 w 3263894"/>
                  <a:gd name="connsiteY11" fmla="*/ 1055771 h 1630279"/>
                  <a:gd name="connsiteX12" fmla="*/ 2466273 w 3263894"/>
                  <a:gd name="connsiteY12" fmla="*/ 1055771 h 1630279"/>
                  <a:gd name="connsiteX13" fmla="*/ 2674347 w 3263894"/>
                  <a:gd name="connsiteY13" fmla="*/ 847697 h 1630279"/>
                  <a:gd name="connsiteX14" fmla="*/ 2674347 w 3263894"/>
                  <a:gd name="connsiteY14" fmla="*/ 782582 h 1630279"/>
                  <a:gd name="connsiteX15" fmla="*/ 2466273 w 3263894"/>
                  <a:gd name="connsiteY15" fmla="*/ 574508 h 1630279"/>
                  <a:gd name="connsiteX16" fmla="*/ 2101154 w 3263894"/>
                  <a:gd name="connsiteY16" fmla="*/ 574508 h 1630279"/>
                  <a:gd name="connsiteX17" fmla="*/ 2345228 w 3263894"/>
                  <a:gd name="connsiteY17" fmla="*/ 286552 h 163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63894" h="1630279">
                    <a:moveTo>
                      <a:pt x="2102344" y="0"/>
                    </a:moveTo>
                    <a:lnTo>
                      <a:pt x="2559043" y="0"/>
                    </a:lnTo>
                    <a:cubicBezTo>
                      <a:pt x="2948321" y="0"/>
                      <a:pt x="3263894" y="315573"/>
                      <a:pt x="3263894" y="704851"/>
                    </a:cubicBezTo>
                    <a:lnTo>
                      <a:pt x="3263894" y="925428"/>
                    </a:lnTo>
                    <a:cubicBezTo>
                      <a:pt x="3263894" y="1314706"/>
                      <a:pt x="2948321" y="1630279"/>
                      <a:pt x="2559043" y="1630279"/>
                    </a:cubicBezTo>
                    <a:lnTo>
                      <a:pt x="761327" y="1630279"/>
                    </a:lnTo>
                    <a:lnTo>
                      <a:pt x="745404" y="1628874"/>
                    </a:lnTo>
                    <a:lnTo>
                      <a:pt x="244074" y="1628874"/>
                    </a:lnTo>
                    <a:lnTo>
                      <a:pt x="0" y="1341619"/>
                    </a:lnTo>
                    <a:lnTo>
                      <a:pt x="244073" y="1054366"/>
                    </a:lnTo>
                    <a:lnTo>
                      <a:pt x="1588230" y="1054366"/>
                    </a:lnTo>
                    <a:lnTo>
                      <a:pt x="1604154" y="1055771"/>
                    </a:lnTo>
                    <a:lnTo>
                      <a:pt x="2466273" y="1055771"/>
                    </a:lnTo>
                    <a:cubicBezTo>
                      <a:pt x="2581189" y="1055771"/>
                      <a:pt x="2674347" y="962613"/>
                      <a:pt x="2674347" y="847697"/>
                    </a:cubicBezTo>
                    <a:lnTo>
                      <a:pt x="2674347" y="782582"/>
                    </a:lnTo>
                    <a:cubicBezTo>
                      <a:pt x="2674347" y="667666"/>
                      <a:pt x="2581189" y="574508"/>
                      <a:pt x="2466273" y="574508"/>
                    </a:cubicBezTo>
                    <a:lnTo>
                      <a:pt x="2101154" y="574508"/>
                    </a:lnTo>
                    <a:lnTo>
                      <a:pt x="2345228" y="2865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Freeform 3">
                <a:extLst>
                  <a:ext uri="{FF2B5EF4-FFF2-40B4-BE49-F238E27FC236}">
                    <a16:creationId xmlns:a16="http://schemas.microsoft.com/office/drawing/2014/main" id="{C6EFD3D6-18FF-6FE3-F7B7-280F76A1F039}"/>
                  </a:ext>
                </a:extLst>
              </p:cNvPr>
              <p:cNvSpPr/>
              <p:nvPr/>
            </p:nvSpPr>
            <p:spPr>
              <a:xfrm>
                <a:off x="2588369" y="1138079"/>
                <a:ext cx="3049881" cy="575911"/>
              </a:xfrm>
              <a:custGeom>
                <a:avLst/>
                <a:gdLst>
                  <a:gd name="connsiteX0" fmla="*/ 1570822 w 3049881"/>
                  <a:gd name="connsiteY0" fmla="*/ 0 h 575911"/>
                  <a:gd name="connsiteX1" fmla="*/ 2806997 w 3049881"/>
                  <a:gd name="connsiteY1" fmla="*/ 0 h 575911"/>
                  <a:gd name="connsiteX2" fmla="*/ 3049881 w 3049881"/>
                  <a:gd name="connsiteY2" fmla="*/ 286552 h 575911"/>
                  <a:gd name="connsiteX3" fmla="*/ 2805807 w 3049881"/>
                  <a:gd name="connsiteY3" fmla="*/ 574508 h 575911"/>
                  <a:gd name="connsiteX4" fmla="*/ 2129566 w 3049881"/>
                  <a:gd name="connsiteY4" fmla="*/ 574508 h 575911"/>
                  <a:gd name="connsiteX5" fmla="*/ 2106981 w 3049881"/>
                  <a:gd name="connsiteY5" fmla="*/ 575911 h 575911"/>
                  <a:gd name="connsiteX6" fmla="*/ 0 w 3049881"/>
                  <a:gd name="connsiteY6" fmla="*/ 575911 h 575911"/>
                  <a:gd name="connsiteX7" fmla="*/ 244074 w 3049881"/>
                  <a:gd name="connsiteY7" fmla="*/ 288657 h 575911"/>
                  <a:gd name="connsiteX8" fmla="*/ 1 w 3049881"/>
                  <a:gd name="connsiteY8" fmla="*/ 1403 h 575911"/>
                  <a:gd name="connsiteX9" fmla="*/ 1554921 w 3049881"/>
                  <a:gd name="connsiteY9" fmla="*/ 1403 h 575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9881" h="575911">
                    <a:moveTo>
                      <a:pt x="1570822" y="0"/>
                    </a:moveTo>
                    <a:lnTo>
                      <a:pt x="2806997" y="0"/>
                    </a:lnTo>
                    <a:lnTo>
                      <a:pt x="3049881" y="286552"/>
                    </a:lnTo>
                    <a:lnTo>
                      <a:pt x="2805807" y="574508"/>
                    </a:lnTo>
                    <a:lnTo>
                      <a:pt x="2129566" y="574508"/>
                    </a:lnTo>
                    <a:lnTo>
                      <a:pt x="2106981" y="575911"/>
                    </a:lnTo>
                    <a:lnTo>
                      <a:pt x="0" y="575911"/>
                    </a:lnTo>
                    <a:lnTo>
                      <a:pt x="244074" y="288657"/>
                    </a:lnTo>
                    <a:lnTo>
                      <a:pt x="1" y="1403"/>
                    </a:lnTo>
                    <a:lnTo>
                      <a:pt x="1554921" y="1403"/>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Freeform 4">
                <a:extLst>
                  <a:ext uri="{FF2B5EF4-FFF2-40B4-BE49-F238E27FC236}">
                    <a16:creationId xmlns:a16="http://schemas.microsoft.com/office/drawing/2014/main" id="{25CABF34-4108-1BA7-CCC1-50BE51D4D98B}"/>
                  </a:ext>
                </a:extLst>
              </p:cNvPr>
              <p:cNvSpPr/>
              <p:nvPr/>
            </p:nvSpPr>
            <p:spPr>
              <a:xfrm>
                <a:off x="2463562" y="2192445"/>
                <a:ext cx="3154723" cy="1630279"/>
              </a:xfrm>
              <a:custGeom>
                <a:avLst/>
                <a:gdLst>
                  <a:gd name="connsiteX0" fmla="*/ 704851 w 3154723"/>
                  <a:gd name="connsiteY0" fmla="*/ 0 h 1630279"/>
                  <a:gd name="connsiteX1" fmla="*/ 1053568 w 3154723"/>
                  <a:gd name="connsiteY1" fmla="*/ 0 h 1630279"/>
                  <a:gd name="connsiteX2" fmla="*/ 809495 w 3154723"/>
                  <a:gd name="connsiteY2" fmla="*/ 287253 h 1630279"/>
                  <a:gd name="connsiteX3" fmla="*/ 1053569 w 3154723"/>
                  <a:gd name="connsiteY3" fmla="*/ 574508 h 1630279"/>
                  <a:gd name="connsiteX4" fmla="*/ 797621 w 3154723"/>
                  <a:gd name="connsiteY4" fmla="*/ 574508 h 1630279"/>
                  <a:gd name="connsiteX5" fmla="*/ 589547 w 3154723"/>
                  <a:gd name="connsiteY5" fmla="*/ 782582 h 1630279"/>
                  <a:gd name="connsiteX6" fmla="*/ 589547 w 3154723"/>
                  <a:gd name="connsiteY6" fmla="*/ 847697 h 1630279"/>
                  <a:gd name="connsiteX7" fmla="*/ 797621 w 3154723"/>
                  <a:gd name="connsiteY7" fmla="*/ 1055771 h 1630279"/>
                  <a:gd name="connsiteX8" fmla="*/ 1659740 w 3154723"/>
                  <a:gd name="connsiteY8" fmla="*/ 1055771 h 1630279"/>
                  <a:gd name="connsiteX9" fmla="*/ 1675664 w 3154723"/>
                  <a:gd name="connsiteY9" fmla="*/ 1054366 h 1630279"/>
                  <a:gd name="connsiteX10" fmla="*/ 2910649 w 3154723"/>
                  <a:gd name="connsiteY10" fmla="*/ 1054366 h 1630279"/>
                  <a:gd name="connsiteX11" fmla="*/ 3154723 w 3154723"/>
                  <a:gd name="connsiteY11" fmla="*/ 1341621 h 1630279"/>
                  <a:gd name="connsiteX12" fmla="*/ 2910650 w 3154723"/>
                  <a:gd name="connsiteY12" fmla="*/ 1628874 h 1630279"/>
                  <a:gd name="connsiteX13" fmla="*/ 2518490 w 3154723"/>
                  <a:gd name="connsiteY13" fmla="*/ 1628874 h 1630279"/>
                  <a:gd name="connsiteX14" fmla="*/ 2502567 w 3154723"/>
                  <a:gd name="connsiteY14" fmla="*/ 1630279 h 1630279"/>
                  <a:gd name="connsiteX15" fmla="*/ 704851 w 3154723"/>
                  <a:gd name="connsiteY15" fmla="*/ 1630279 h 1630279"/>
                  <a:gd name="connsiteX16" fmla="*/ 0 w 3154723"/>
                  <a:gd name="connsiteY16" fmla="*/ 925428 h 1630279"/>
                  <a:gd name="connsiteX17" fmla="*/ 0 w 3154723"/>
                  <a:gd name="connsiteY17" fmla="*/ 704851 h 1630279"/>
                  <a:gd name="connsiteX18" fmla="*/ 704851 w 3154723"/>
                  <a:gd name="connsiteY18" fmla="*/ 0 h 163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4723" h="1630279">
                    <a:moveTo>
                      <a:pt x="704851" y="0"/>
                    </a:moveTo>
                    <a:lnTo>
                      <a:pt x="1053568" y="0"/>
                    </a:lnTo>
                    <a:lnTo>
                      <a:pt x="809495" y="287253"/>
                    </a:lnTo>
                    <a:lnTo>
                      <a:pt x="1053569" y="574508"/>
                    </a:lnTo>
                    <a:lnTo>
                      <a:pt x="797621" y="574508"/>
                    </a:lnTo>
                    <a:cubicBezTo>
                      <a:pt x="682705" y="574508"/>
                      <a:pt x="589547" y="667666"/>
                      <a:pt x="589547" y="782582"/>
                    </a:cubicBezTo>
                    <a:lnTo>
                      <a:pt x="589547" y="847697"/>
                    </a:lnTo>
                    <a:cubicBezTo>
                      <a:pt x="589547" y="962613"/>
                      <a:pt x="682705" y="1055771"/>
                      <a:pt x="797621" y="1055771"/>
                    </a:cubicBezTo>
                    <a:lnTo>
                      <a:pt x="1659740" y="1055771"/>
                    </a:lnTo>
                    <a:lnTo>
                      <a:pt x="1675664" y="1054366"/>
                    </a:lnTo>
                    <a:lnTo>
                      <a:pt x="2910649" y="1054366"/>
                    </a:lnTo>
                    <a:lnTo>
                      <a:pt x="3154723" y="1341621"/>
                    </a:lnTo>
                    <a:lnTo>
                      <a:pt x="2910650" y="1628874"/>
                    </a:lnTo>
                    <a:lnTo>
                      <a:pt x="2518490" y="1628874"/>
                    </a:lnTo>
                    <a:lnTo>
                      <a:pt x="2502567" y="1630279"/>
                    </a:lnTo>
                    <a:lnTo>
                      <a:pt x="704851" y="1630279"/>
                    </a:lnTo>
                    <a:cubicBezTo>
                      <a:pt x="315573" y="1630279"/>
                      <a:pt x="0" y="1314706"/>
                      <a:pt x="0" y="925428"/>
                    </a:cubicBezTo>
                    <a:lnTo>
                      <a:pt x="0" y="704851"/>
                    </a:lnTo>
                    <a:cubicBezTo>
                      <a:pt x="0" y="315573"/>
                      <a:pt x="315573" y="0"/>
                      <a:pt x="70485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Freeform 5">
                <a:extLst>
                  <a:ext uri="{FF2B5EF4-FFF2-40B4-BE49-F238E27FC236}">
                    <a16:creationId xmlns:a16="http://schemas.microsoft.com/office/drawing/2014/main" id="{4B19E639-021D-2184-377C-96A6ADFD8D29}"/>
                  </a:ext>
                </a:extLst>
              </p:cNvPr>
              <p:cNvSpPr/>
              <p:nvPr/>
            </p:nvSpPr>
            <p:spPr>
              <a:xfrm>
                <a:off x="3397863" y="3246811"/>
                <a:ext cx="3229626" cy="1630279"/>
              </a:xfrm>
              <a:custGeom>
                <a:avLst/>
                <a:gdLst>
                  <a:gd name="connsiteX0" fmla="*/ 2101154 w 3263894"/>
                  <a:gd name="connsiteY0" fmla="*/ 0 h 1630279"/>
                  <a:gd name="connsiteX1" fmla="*/ 2559043 w 3263894"/>
                  <a:gd name="connsiteY1" fmla="*/ 0 h 1630279"/>
                  <a:gd name="connsiteX2" fmla="*/ 3263894 w 3263894"/>
                  <a:gd name="connsiteY2" fmla="*/ 704851 h 1630279"/>
                  <a:gd name="connsiteX3" fmla="*/ 3263894 w 3263894"/>
                  <a:gd name="connsiteY3" fmla="*/ 925428 h 1630279"/>
                  <a:gd name="connsiteX4" fmla="*/ 2559043 w 3263894"/>
                  <a:gd name="connsiteY4" fmla="*/ 1630279 h 1630279"/>
                  <a:gd name="connsiteX5" fmla="*/ 761327 w 3263894"/>
                  <a:gd name="connsiteY5" fmla="*/ 1630279 h 1630279"/>
                  <a:gd name="connsiteX6" fmla="*/ 745404 w 3263894"/>
                  <a:gd name="connsiteY6" fmla="*/ 1628874 h 1630279"/>
                  <a:gd name="connsiteX7" fmla="*/ 244073 w 3263894"/>
                  <a:gd name="connsiteY7" fmla="*/ 1628874 h 1630279"/>
                  <a:gd name="connsiteX8" fmla="*/ 0 w 3263894"/>
                  <a:gd name="connsiteY8" fmla="*/ 1341620 h 1630279"/>
                  <a:gd name="connsiteX9" fmla="*/ 244074 w 3263894"/>
                  <a:gd name="connsiteY9" fmla="*/ 1054366 h 1630279"/>
                  <a:gd name="connsiteX10" fmla="*/ 1588230 w 3263894"/>
                  <a:gd name="connsiteY10" fmla="*/ 1054366 h 1630279"/>
                  <a:gd name="connsiteX11" fmla="*/ 1604153 w 3263894"/>
                  <a:gd name="connsiteY11" fmla="*/ 1055771 h 1630279"/>
                  <a:gd name="connsiteX12" fmla="*/ 2466273 w 3263894"/>
                  <a:gd name="connsiteY12" fmla="*/ 1055771 h 1630279"/>
                  <a:gd name="connsiteX13" fmla="*/ 2674347 w 3263894"/>
                  <a:gd name="connsiteY13" fmla="*/ 847697 h 1630279"/>
                  <a:gd name="connsiteX14" fmla="*/ 2674347 w 3263894"/>
                  <a:gd name="connsiteY14" fmla="*/ 782582 h 1630279"/>
                  <a:gd name="connsiteX15" fmla="*/ 2466273 w 3263894"/>
                  <a:gd name="connsiteY15" fmla="*/ 574508 h 1630279"/>
                  <a:gd name="connsiteX16" fmla="*/ 2101155 w 3263894"/>
                  <a:gd name="connsiteY16" fmla="*/ 574508 h 1630279"/>
                  <a:gd name="connsiteX17" fmla="*/ 2345228 w 3263894"/>
                  <a:gd name="connsiteY17" fmla="*/ 287255 h 163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63894" h="1630279">
                    <a:moveTo>
                      <a:pt x="2101154" y="0"/>
                    </a:moveTo>
                    <a:lnTo>
                      <a:pt x="2559043" y="0"/>
                    </a:lnTo>
                    <a:cubicBezTo>
                      <a:pt x="2948321" y="0"/>
                      <a:pt x="3263894" y="315573"/>
                      <a:pt x="3263894" y="704851"/>
                    </a:cubicBezTo>
                    <a:lnTo>
                      <a:pt x="3263894" y="925428"/>
                    </a:lnTo>
                    <a:cubicBezTo>
                      <a:pt x="3263894" y="1314706"/>
                      <a:pt x="2948321" y="1630279"/>
                      <a:pt x="2559043" y="1630279"/>
                    </a:cubicBezTo>
                    <a:lnTo>
                      <a:pt x="761327" y="1630279"/>
                    </a:lnTo>
                    <a:lnTo>
                      <a:pt x="745404" y="1628874"/>
                    </a:lnTo>
                    <a:lnTo>
                      <a:pt x="244073" y="1628874"/>
                    </a:lnTo>
                    <a:lnTo>
                      <a:pt x="0" y="1341620"/>
                    </a:lnTo>
                    <a:lnTo>
                      <a:pt x="244074" y="1054366"/>
                    </a:lnTo>
                    <a:lnTo>
                      <a:pt x="1588230" y="1054366"/>
                    </a:lnTo>
                    <a:lnTo>
                      <a:pt x="1604153" y="1055771"/>
                    </a:lnTo>
                    <a:lnTo>
                      <a:pt x="2466273" y="1055771"/>
                    </a:lnTo>
                    <a:cubicBezTo>
                      <a:pt x="2581189" y="1055771"/>
                      <a:pt x="2674347" y="962613"/>
                      <a:pt x="2674347" y="847697"/>
                    </a:cubicBezTo>
                    <a:lnTo>
                      <a:pt x="2674347" y="782582"/>
                    </a:lnTo>
                    <a:cubicBezTo>
                      <a:pt x="2674347" y="667666"/>
                      <a:pt x="2581189" y="574508"/>
                      <a:pt x="2466273" y="574508"/>
                    </a:cubicBezTo>
                    <a:lnTo>
                      <a:pt x="2101155" y="574508"/>
                    </a:lnTo>
                    <a:lnTo>
                      <a:pt x="2345228" y="2872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Freeform 6">
                <a:extLst>
                  <a:ext uri="{FF2B5EF4-FFF2-40B4-BE49-F238E27FC236}">
                    <a16:creationId xmlns:a16="http://schemas.microsoft.com/office/drawing/2014/main" id="{1AB74206-BEE2-FB5C-D569-084414338894}"/>
                  </a:ext>
                </a:extLst>
              </p:cNvPr>
              <p:cNvSpPr/>
              <p:nvPr/>
            </p:nvSpPr>
            <p:spPr>
              <a:xfrm>
                <a:off x="2483526" y="4301177"/>
                <a:ext cx="4176408" cy="1630280"/>
              </a:xfrm>
              <a:custGeom>
                <a:avLst/>
                <a:gdLst>
                  <a:gd name="connsiteX0" fmla="*/ 704851 w 4176408"/>
                  <a:gd name="connsiteY0" fmla="*/ 0 h 1630280"/>
                  <a:gd name="connsiteX1" fmla="*/ 1053569 w 4176408"/>
                  <a:gd name="connsiteY1" fmla="*/ 0 h 1630280"/>
                  <a:gd name="connsiteX2" fmla="*/ 809495 w 4176408"/>
                  <a:gd name="connsiteY2" fmla="*/ 287254 h 1630280"/>
                  <a:gd name="connsiteX3" fmla="*/ 1053568 w 4176408"/>
                  <a:gd name="connsiteY3" fmla="*/ 574508 h 1630280"/>
                  <a:gd name="connsiteX4" fmla="*/ 797621 w 4176408"/>
                  <a:gd name="connsiteY4" fmla="*/ 574508 h 1630280"/>
                  <a:gd name="connsiteX5" fmla="*/ 589547 w 4176408"/>
                  <a:gd name="connsiteY5" fmla="*/ 782582 h 1630280"/>
                  <a:gd name="connsiteX6" fmla="*/ 589547 w 4176408"/>
                  <a:gd name="connsiteY6" fmla="*/ 847697 h 1630280"/>
                  <a:gd name="connsiteX7" fmla="*/ 797621 w 4176408"/>
                  <a:gd name="connsiteY7" fmla="*/ 1055771 h 1630280"/>
                  <a:gd name="connsiteX8" fmla="*/ 3194278 w 4176408"/>
                  <a:gd name="connsiteY8" fmla="*/ 1055771 h 1630280"/>
                  <a:gd name="connsiteX9" fmla="*/ 3194278 w 4176408"/>
                  <a:gd name="connsiteY9" fmla="*/ 1055772 h 1630280"/>
                  <a:gd name="connsiteX10" fmla="*/ 3933528 w 4176408"/>
                  <a:gd name="connsiteY10" fmla="*/ 1055772 h 1630280"/>
                  <a:gd name="connsiteX11" fmla="*/ 4176408 w 4176408"/>
                  <a:gd name="connsiteY11" fmla="*/ 1341621 h 1630280"/>
                  <a:gd name="connsiteX12" fmla="*/ 3932334 w 4176408"/>
                  <a:gd name="connsiteY12" fmla="*/ 1628875 h 1630280"/>
                  <a:gd name="connsiteX13" fmla="*/ 2506159 w 4176408"/>
                  <a:gd name="connsiteY13" fmla="*/ 1629962 h 1630280"/>
                  <a:gd name="connsiteX14" fmla="*/ 2502567 w 4176408"/>
                  <a:gd name="connsiteY14" fmla="*/ 1630279 h 1630280"/>
                  <a:gd name="connsiteX15" fmla="*/ 2090426 w 4176408"/>
                  <a:gd name="connsiteY15" fmla="*/ 1630279 h 1630280"/>
                  <a:gd name="connsiteX16" fmla="*/ 2089114 w 4176408"/>
                  <a:gd name="connsiteY16" fmla="*/ 1630280 h 1630280"/>
                  <a:gd name="connsiteX17" fmla="*/ 2089114 w 4176408"/>
                  <a:gd name="connsiteY17" fmla="*/ 1630279 h 1630280"/>
                  <a:gd name="connsiteX18" fmla="*/ 704851 w 4176408"/>
                  <a:gd name="connsiteY18" fmla="*/ 1630279 h 1630280"/>
                  <a:gd name="connsiteX19" fmla="*/ 0 w 4176408"/>
                  <a:gd name="connsiteY19" fmla="*/ 925428 h 1630280"/>
                  <a:gd name="connsiteX20" fmla="*/ 0 w 4176408"/>
                  <a:gd name="connsiteY20" fmla="*/ 704851 h 1630280"/>
                  <a:gd name="connsiteX21" fmla="*/ 704851 w 4176408"/>
                  <a:gd name="connsiteY21" fmla="*/ 0 h 163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76408" h="1630280">
                    <a:moveTo>
                      <a:pt x="704851" y="0"/>
                    </a:moveTo>
                    <a:lnTo>
                      <a:pt x="1053569" y="0"/>
                    </a:lnTo>
                    <a:lnTo>
                      <a:pt x="809495" y="287254"/>
                    </a:lnTo>
                    <a:lnTo>
                      <a:pt x="1053568" y="574508"/>
                    </a:lnTo>
                    <a:lnTo>
                      <a:pt x="797621" y="574508"/>
                    </a:lnTo>
                    <a:cubicBezTo>
                      <a:pt x="682705" y="574508"/>
                      <a:pt x="589547" y="667666"/>
                      <a:pt x="589547" y="782582"/>
                    </a:cubicBezTo>
                    <a:lnTo>
                      <a:pt x="589547" y="847697"/>
                    </a:lnTo>
                    <a:cubicBezTo>
                      <a:pt x="589547" y="962613"/>
                      <a:pt x="682705" y="1055771"/>
                      <a:pt x="797621" y="1055771"/>
                    </a:cubicBezTo>
                    <a:lnTo>
                      <a:pt x="3194278" y="1055771"/>
                    </a:lnTo>
                    <a:lnTo>
                      <a:pt x="3194278" y="1055772"/>
                    </a:lnTo>
                    <a:lnTo>
                      <a:pt x="3933528" y="1055772"/>
                    </a:lnTo>
                    <a:lnTo>
                      <a:pt x="4176408" y="1341621"/>
                    </a:lnTo>
                    <a:lnTo>
                      <a:pt x="3932334" y="1628875"/>
                    </a:lnTo>
                    <a:lnTo>
                      <a:pt x="2506159" y="1629962"/>
                    </a:lnTo>
                    <a:lnTo>
                      <a:pt x="2502567" y="1630279"/>
                    </a:lnTo>
                    <a:lnTo>
                      <a:pt x="2090426" y="1630279"/>
                    </a:lnTo>
                    <a:lnTo>
                      <a:pt x="2089114" y="1630280"/>
                    </a:lnTo>
                    <a:lnTo>
                      <a:pt x="2089114" y="1630279"/>
                    </a:lnTo>
                    <a:lnTo>
                      <a:pt x="704851" y="1630279"/>
                    </a:lnTo>
                    <a:cubicBezTo>
                      <a:pt x="315573" y="1630279"/>
                      <a:pt x="0" y="1314706"/>
                      <a:pt x="0" y="925428"/>
                    </a:cubicBezTo>
                    <a:lnTo>
                      <a:pt x="0" y="704851"/>
                    </a:lnTo>
                    <a:cubicBezTo>
                      <a:pt x="0" y="315573"/>
                      <a:pt x="315573" y="0"/>
                      <a:pt x="70485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Oval 9">
                <a:extLst>
                  <a:ext uri="{FF2B5EF4-FFF2-40B4-BE49-F238E27FC236}">
                    <a16:creationId xmlns:a16="http://schemas.microsoft.com/office/drawing/2014/main" id="{D2B1CB4B-A512-100C-4FB7-49E532D7830B}"/>
                  </a:ext>
                </a:extLst>
              </p:cNvPr>
              <p:cNvSpPr/>
              <p:nvPr/>
            </p:nvSpPr>
            <p:spPr>
              <a:xfrm rot="10800000">
                <a:off x="4858031" y="1254255"/>
                <a:ext cx="343557" cy="343558"/>
              </a:xfrm>
              <a:prstGeom prst="ellipse">
                <a:avLst/>
              </a:prstGeom>
              <a:solidFill>
                <a:schemeClr val="bg1"/>
              </a:solid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799999"/>
                  </a:camera>
                  <a:lightRig rig="threePt" dir="t"/>
                </a:scene3d>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solidFill>
                      <a:schemeClr val="tx1"/>
                    </a:solidFill>
                    <a:latin typeface="Georgia Pro" panose="02040802050405020203" pitchFamily="18" charset="0"/>
                  </a:rPr>
                  <a:t>1</a:t>
                </a:r>
              </a:p>
            </p:txBody>
          </p:sp>
          <p:sp>
            <p:nvSpPr>
              <p:cNvPr id="24" name="Oval 10">
                <a:extLst>
                  <a:ext uri="{FF2B5EF4-FFF2-40B4-BE49-F238E27FC236}">
                    <a16:creationId xmlns:a16="http://schemas.microsoft.com/office/drawing/2014/main" id="{EC48A638-D58C-BC83-7788-34A7E1D1EB10}"/>
                  </a:ext>
                </a:extLst>
              </p:cNvPr>
              <p:cNvSpPr/>
              <p:nvPr/>
            </p:nvSpPr>
            <p:spPr>
              <a:xfrm>
                <a:off x="3717331" y="2310740"/>
                <a:ext cx="343557" cy="343558"/>
              </a:xfrm>
              <a:prstGeom prst="ellipse">
                <a:avLst/>
              </a:prstGeom>
              <a:solidFill>
                <a:schemeClr val="bg1"/>
              </a:solid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solidFill>
                      <a:schemeClr val="tx1"/>
                    </a:solidFill>
                    <a:latin typeface="Georgia Pro" panose="02040802050405020203" pitchFamily="18" charset="0"/>
                  </a:rPr>
                  <a:t>2</a:t>
                </a:r>
              </a:p>
            </p:txBody>
          </p:sp>
          <p:sp>
            <p:nvSpPr>
              <p:cNvPr id="25" name="Oval 11">
                <a:extLst>
                  <a:ext uri="{FF2B5EF4-FFF2-40B4-BE49-F238E27FC236}">
                    <a16:creationId xmlns:a16="http://schemas.microsoft.com/office/drawing/2014/main" id="{CDFA9346-1D7D-6C7B-0B9C-C31A4491BAC1}"/>
                  </a:ext>
                </a:extLst>
              </p:cNvPr>
              <p:cNvSpPr/>
              <p:nvPr/>
            </p:nvSpPr>
            <p:spPr>
              <a:xfrm rot="10800000">
                <a:off x="4858031" y="3367225"/>
                <a:ext cx="343557" cy="343558"/>
              </a:xfrm>
              <a:prstGeom prst="ellipse">
                <a:avLst/>
              </a:prstGeom>
              <a:solidFill>
                <a:schemeClr val="bg1"/>
              </a:solid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799999"/>
                  </a:camera>
                  <a:lightRig rig="threePt" dir="t"/>
                </a:scene3d>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solidFill>
                      <a:schemeClr val="tx1"/>
                    </a:solidFill>
                    <a:latin typeface="Georgia Pro" panose="02040802050405020203" pitchFamily="18" charset="0"/>
                  </a:rPr>
                  <a:t>3</a:t>
                </a:r>
              </a:p>
            </p:txBody>
          </p:sp>
          <p:sp>
            <p:nvSpPr>
              <p:cNvPr id="26" name="Oval 12">
                <a:extLst>
                  <a:ext uri="{FF2B5EF4-FFF2-40B4-BE49-F238E27FC236}">
                    <a16:creationId xmlns:a16="http://schemas.microsoft.com/office/drawing/2014/main" id="{5AC0B8A9-DE36-B8E0-51F0-962DD9CAA7F7}"/>
                  </a:ext>
                </a:extLst>
              </p:cNvPr>
              <p:cNvSpPr/>
              <p:nvPr/>
            </p:nvSpPr>
            <p:spPr>
              <a:xfrm>
                <a:off x="3717330" y="4423710"/>
                <a:ext cx="343557" cy="343558"/>
              </a:xfrm>
              <a:prstGeom prst="ellipse">
                <a:avLst/>
              </a:prstGeom>
              <a:solidFill>
                <a:schemeClr val="bg1"/>
              </a:solid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solidFill>
                      <a:schemeClr val="tx1"/>
                    </a:solidFill>
                    <a:latin typeface="Georgia Pro" panose="02040802050405020203" pitchFamily="18" charset="0"/>
                  </a:rPr>
                  <a:t>4</a:t>
                </a:r>
              </a:p>
            </p:txBody>
          </p:sp>
          <p:sp>
            <p:nvSpPr>
              <p:cNvPr id="27" name="Oval 13">
                <a:extLst>
                  <a:ext uri="{FF2B5EF4-FFF2-40B4-BE49-F238E27FC236}">
                    <a16:creationId xmlns:a16="http://schemas.microsoft.com/office/drawing/2014/main" id="{666F473A-F650-BDD9-3F51-D6CA28484F50}"/>
                  </a:ext>
                </a:extLst>
              </p:cNvPr>
              <p:cNvSpPr/>
              <p:nvPr/>
            </p:nvSpPr>
            <p:spPr>
              <a:xfrm>
                <a:off x="6039906" y="5480196"/>
                <a:ext cx="343557" cy="343558"/>
              </a:xfrm>
              <a:prstGeom prst="ellipse">
                <a:avLst/>
              </a:prstGeom>
              <a:solidFill>
                <a:schemeClr val="bg1"/>
              </a:solid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solidFill>
                      <a:schemeClr val="tx1"/>
                    </a:solidFill>
                    <a:latin typeface="Georgia Pro" panose="02040802050405020203" pitchFamily="18" charset="0"/>
                  </a:rPr>
                  <a:t>5</a:t>
                </a:r>
              </a:p>
            </p:txBody>
          </p:sp>
          <p:sp>
            <p:nvSpPr>
              <p:cNvPr id="28" name="Rectangle 14">
                <a:extLst>
                  <a:ext uri="{FF2B5EF4-FFF2-40B4-BE49-F238E27FC236}">
                    <a16:creationId xmlns:a16="http://schemas.microsoft.com/office/drawing/2014/main" id="{5CBDBCC0-57AE-7F90-6163-FD5D1087BA7C}"/>
                  </a:ext>
                </a:extLst>
              </p:cNvPr>
              <p:cNvSpPr/>
              <p:nvPr/>
            </p:nvSpPr>
            <p:spPr>
              <a:xfrm>
                <a:off x="4335487" y="2320260"/>
                <a:ext cx="2010229" cy="350293"/>
              </a:xfrm>
              <a:prstGeom prst="rect">
                <a:avLst/>
              </a:prstGeom>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sk-SK" b="1" err="1">
                    <a:solidFill>
                      <a:schemeClr val="bg1"/>
                    </a:solidFill>
                    <a:latin typeface="Georgia" panose="02040502050405020303" pitchFamily="18" charset="0"/>
                  </a:rPr>
                  <a:t>Technical</a:t>
                </a:r>
                <a:r>
                  <a:rPr lang="sk-SK" b="1">
                    <a:solidFill>
                      <a:schemeClr val="bg1"/>
                    </a:solidFill>
                    <a:latin typeface="Georgia" panose="02040502050405020303" pitchFamily="18" charset="0"/>
                  </a:rPr>
                  <a:t> </a:t>
                </a:r>
                <a:r>
                  <a:rPr lang="sk-SK" b="1" err="1">
                    <a:solidFill>
                      <a:schemeClr val="bg1"/>
                    </a:solidFill>
                    <a:latin typeface="Georgia" panose="02040502050405020303" pitchFamily="18" charset="0"/>
                  </a:rPr>
                  <a:t>Check</a:t>
                </a:r>
                <a:endParaRPr lang="en-US" sz="1800" b="1">
                  <a:solidFill>
                    <a:schemeClr val="bg1"/>
                  </a:solidFill>
                  <a:latin typeface="Georgia" panose="02040502050405020303" pitchFamily="18" charset="0"/>
                </a:endParaRPr>
              </a:p>
            </p:txBody>
          </p:sp>
          <p:sp>
            <p:nvSpPr>
              <p:cNvPr id="29" name="Rectangle 15">
                <a:extLst>
                  <a:ext uri="{FF2B5EF4-FFF2-40B4-BE49-F238E27FC236}">
                    <a16:creationId xmlns:a16="http://schemas.microsoft.com/office/drawing/2014/main" id="{115285CE-FD74-C837-DC0C-C9480A4DB83F}"/>
                  </a:ext>
                </a:extLst>
              </p:cNvPr>
              <p:cNvSpPr/>
              <p:nvPr/>
            </p:nvSpPr>
            <p:spPr>
              <a:xfrm>
                <a:off x="2808736" y="1101334"/>
                <a:ext cx="2087768" cy="613012"/>
              </a:xfrm>
              <a:prstGeom prst="rect">
                <a:avLst/>
              </a:prstGeom>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sk-SK" sz="1800" b="1" err="1">
                    <a:solidFill>
                      <a:schemeClr val="bg1"/>
                    </a:solidFill>
                    <a:latin typeface="Georgia" panose="02040502050405020303" pitchFamily="18" charset="0"/>
                  </a:rPr>
                  <a:t>Application</a:t>
                </a:r>
                <a:r>
                  <a:rPr lang="sk-SK" sz="1800" b="1">
                    <a:solidFill>
                      <a:schemeClr val="bg1"/>
                    </a:solidFill>
                    <a:latin typeface="Georgia" panose="02040502050405020303" pitchFamily="18" charset="0"/>
                  </a:rPr>
                  <a:t> </a:t>
                </a:r>
                <a:br>
                  <a:rPr lang="sk-SK" sz="1800" b="1">
                    <a:solidFill>
                      <a:schemeClr val="bg1"/>
                    </a:solidFill>
                    <a:latin typeface="Georgia" panose="02040502050405020303" pitchFamily="18" charset="0"/>
                  </a:rPr>
                </a:br>
                <a:r>
                  <a:rPr lang="sk-SK" sz="1800" b="1" err="1">
                    <a:solidFill>
                      <a:schemeClr val="bg1"/>
                    </a:solidFill>
                    <a:latin typeface="Georgia" panose="02040502050405020303" pitchFamily="18" charset="0"/>
                  </a:rPr>
                  <a:t>form</a:t>
                </a:r>
                <a:r>
                  <a:rPr lang="sk-SK" sz="1800" b="1">
                    <a:solidFill>
                      <a:schemeClr val="bg1"/>
                    </a:solidFill>
                    <a:latin typeface="Georgia" panose="02040502050405020303" pitchFamily="18" charset="0"/>
                  </a:rPr>
                  <a:t> </a:t>
                </a:r>
                <a:r>
                  <a:rPr lang="sk-SK" sz="1800" b="1" err="1">
                    <a:solidFill>
                      <a:schemeClr val="bg1"/>
                    </a:solidFill>
                    <a:latin typeface="Georgia" panose="02040502050405020303" pitchFamily="18" charset="0"/>
                  </a:rPr>
                  <a:t>submission</a:t>
                </a:r>
                <a:endParaRPr lang="en-US" sz="1800" b="1">
                  <a:solidFill>
                    <a:schemeClr val="bg1"/>
                  </a:solidFill>
                  <a:latin typeface="Georgia" panose="02040502050405020303" pitchFamily="18" charset="0"/>
                </a:endParaRPr>
              </a:p>
            </p:txBody>
          </p:sp>
          <p:sp>
            <p:nvSpPr>
              <p:cNvPr id="30" name="Rectangle 16">
                <a:extLst>
                  <a:ext uri="{FF2B5EF4-FFF2-40B4-BE49-F238E27FC236}">
                    <a16:creationId xmlns:a16="http://schemas.microsoft.com/office/drawing/2014/main" id="{026928AC-AAF5-7D45-2557-DB6690907D85}"/>
                  </a:ext>
                </a:extLst>
              </p:cNvPr>
              <p:cNvSpPr/>
              <p:nvPr/>
            </p:nvSpPr>
            <p:spPr>
              <a:xfrm>
                <a:off x="3053706" y="3209712"/>
                <a:ext cx="1861234" cy="613012"/>
              </a:xfrm>
              <a:prstGeom prst="rect">
                <a:avLst/>
              </a:prstGeom>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sk-SK" sz="1800" b="1" dirty="0">
                    <a:solidFill>
                      <a:schemeClr val="bg1"/>
                    </a:solidFill>
                    <a:latin typeface="Georgia" panose="02040502050405020303" pitchFamily="18" charset="0"/>
                  </a:rPr>
                  <a:t>AF </a:t>
                </a:r>
                <a:r>
                  <a:rPr lang="sk-SK" sz="1800" b="1" dirty="0" err="1">
                    <a:solidFill>
                      <a:schemeClr val="bg1"/>
                    </a:solidFill>
                    <a:latin typeface="Georgia" panose="02040502050405020303" pitchFamily="18" charset="0"/>
                  </a:rPr>
                  <a:t>prepared</a:t>
                </a:r>
                <a:r>
                  <a:rPr lang="sk-SK" sz="1800" b="1" dirty="0">
                    <a:solidFill>
                      <a:schemeClr val="bg1"/>
                    </a:solidFill>
                    <a:latin typeface="Georgia" panose="02040502050405020303" pitchFamily="18" charset="0"/>
                  </a:rPr>
                  <a:t> </a:t>
                </a:r>
              </a:p>
              <a:p>
                <a:pPr lvl="0"/>
                <a:r>
                  <a:rPr lang="sk-SK" sz="1800" b="1" dirty="0" err="1">
                    <a:solidFill>
                      <a:schemeClr val="bg1"/>
                    </a:solidFill>
                    <a:latin typeface="Georgia" panose="02040502050405020303" pitchFamily="18" charset="0"/>
                  </a:rPr>
                  <a:t>for</a:t>
                </a:r>
                <a:r>
                  <a:rPr lang="sk-SK" sz="1800" b="1" dirty="0">
                    <a:solidFill>
                      <a:schemeClr val="bg1"/>
                    </a:solidFill>
                    <a:latin typeface="Georgia" panose="02040502050405020303" pitchFamily="18" charset="0"/>
                  </a:rPr>
                  <a:t> </a:t>
                </a:r>
                <a:r>
                  <a:rPr lang="sk-SK" sz="1800" b="1" dirty="0" err="1">
                    <a:solidFill>
                      <a:schemeClr val="bg1"/>
                    </a:solidFill>
                    <a:latin typeface="Georgia" panose="02040502050405020303" pitchFamily="18" charset="0"/>
                  </a:rPr>
                  <a:t>assessment</a:t>
                </a:r>
                <a:endParaRPr lang="en-US" sz="1800" b="1" dirty="0">
                  <a:solidFill>
                    <a:schemeClr val="bg1"/>
                  </a:solidFill>
                  <a:latin typeface="Georgia" panose="02040502050405020303" pitchFamily="18" charset="0"/>
                </a:endParaRPr>
              </a:p>
            </p:txBody>
          </p:sp>
          <p:sp>
            <p:nvSpPr>
              <p:cNvPr id="31" name="Rectangle 17">
                <a:extLst>
                  <a:ext uri="{FF2B5EF4-FFF2-40B4-BE49-F238E27FC236}">
                    <a16:creationId xmlns:a16="http://schemas.microsoft.com/office/drawing/2014/main" id="{D1BD2016-3357-F27D-D4F2-AD36BA26AF44}"/>
                  </a:ext>
                </a:extLst>
              </p:cNvPr>
              <p:cNvSpPr/>
              <p:nvPr/>
            </p:nvSpPr>
            <p:spPr>
              <a:xfrm>
                <a:off x="3984322" y="4227557"/>
                <a:ext cx="2533235" cy="613012"/>
              </a:xfrm>
              <a:prstGeom prst="rect">
                <a:avLst/>
              </a:prstGeom>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sk-SK" sz="1800" b="1" dirty="0">
                    <a:solidFill>
                      <a:schemeClr val="bg1"/>
                    </a:solidFill>
                    <a:latin typeface="Georgia" panose="02040502050405020303" pitchFamily="18" charset="0"/>
                  </a:rPr>
                  <a:t>AF </a:t>
                </a:r>
                <a:r>
                  <a:rPr lang="sk-SK" sz="1800" b="1" dirty="0" err="1">
                    <a:solidFill>
                      <a:schemeClr val="bg1"/>
                    </a:solidFill>
                    <a:latin typeface="Georgia" panose="02040502050405020303" pitchFamily="18" charset="0"/>
                  </a:rPr>
                  <a:t>assessment</a:t>
                </a:r>
                <a:r>
                  <a:rPr lang="sk-SK" sz="1800" b="1" dirty="0">
                    <a:solidFill>
                      <a:schemeClr val="bg1"/>
                    </a:solidFill>
                    <a:latin typeface="Georgia" panose="02040502050405020303" pitchFamily="18" charset="0"/>
                  </a:rPr>
                  <a:t> </a:t>
                </a:r>
              </a:p>
              <a:p>
                <a:pPr lvl="0"/>
                <a:r>
                  <a:rPr lang="sk-SK" sz="1800" b="1" dirty="0">
                    <a:solidFill>
                      <a:schemeClr val="bg1"/>
                    </a:solidFill>
                    <a:latin typeface="Georgia" panose="02040502050405020303" pitchFamily="18" charset="0"/>
                  </a:rPr>
                  <a:t>and </a:t>
                </a:r>
                <a:r>
                  <a:rPr lang="sk-SK" sz="1800" b="1" dirty="0" err="1">
                    <a:solidFill>
                      <a:schemeClr val="bg1"/>
                    </a:solidFill>
                    <a:latin typeface="Georgia" panose="02040502050405020303" pitchFamily="18" charset="0"/>
                  </a:rPr>
                  <a:t>budget</a:t>
                </a:r>
                <a:r>
                  <a:rPr lang="sk-SK" sz="1800" b="1" dirty="0">
                    <a:solidFill>
                      <a:schemeClr val="bg1"/>
                    </a:solidFill>
                    <a:latin typeface="Georgia" panose="02040502050405020303" pitchFamily="18" charset="0"/>
                  </a:rPr>
                  <a:t> </a:t>
                </a:r>
                <a:r>
                  <a:rPr lang="sk-SK" sz="1800" b="1" dirty="0" err="1">
                    <a:solidFill>
                      <a:schemeClr val="bg1"/>
                    </a:solidFill>
                    <a:latin typeface="Georgia" panose="02040502050405020303" pitchFamily="18" charset="0"/>
                  </a:rPr>
                  <a:t>alocation</a:t>
                </a:r>
                <a:endParaRPr lang="en-US" sz="1800" b="1" dirty="0">
                  <a:solidFill>
                    <a:schemeClr val="bg1"/>
                  </a:solidFill>
                  <a:latin typeface="Georgia" panose="02040502050405020303" pitchFamily="18" charset="0"/>
                </a:endParaRPr>
              </a:p>
            </p:txBody>
          </p:sp>
          <p:sp>
            <p:nvSpPr>
              <p:cNvPr id="32" name="Rectangle 18">
                <a:extLst>
                  <a:ext uri="{FF2B5EF4-FFF2-40B4-BE49-F238E27FC236}">
                    <a16:creationId xmlns:a16="http://schemas.microsoft.com/office/drawing/2014/main" id="{C1F88991-753E-1405-FA04-A5B23F02AA46}"/>
                  </a:ext>
                </a:extLst>
              </p:cNvPr>
              <p:cNvSpPr/>
              <p:nvPr/>
            </p:nvSpPr>
            <p:spPr>
              <a:xfrm>
                <a:off x="2917831" y="5321175"/>
                <a:ext cx="2435932" cy="613012"/>
              </a:xfrm>
              <a:prstGeom prst="rect">
                <a:avLst/>
              </a:prstGeom>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sk-SK" sz="1800" b="1" err="1">
                    <a:solidFill>
                      <a:schemeClr val="bg1"/>
                    </a:solidFill>
                    <a:latin typeface="Georgia" panose="02040502050405020303" pitchFamily="18" charset="0"/>
                  </a:rPr>
                  <a:t>Final</a:t>
                </a:r>
                <a:r>
                  <a:rPr lang="sk-SK" sz="1800" b="1">
                    <a:solidFill>
                      <a:schemeClr val="bg1"/>
                    </a:solidFill>
                    <a:latin typeface="Georgia" panose="02040502050405020303" pitchFamily="18" charset="0"/>
                  </a:rPr>
                  <a:t> </a:t>
                </a:r>
                <a:r>
                  <a:rPr lang="sk-SK" sz="1800" b="1" err="1">
                    <a:solidFill>
                      <a:schemeClr val="bg1"/>
                    </a:solidFill>
                    <a:latin typeface="Georgia" panose="02040502050405020303" pitchFamily="18" charset="0"/>
                  </a:rPr>
                  <a:t>approval</a:t>
                </a:r>
                <a:r>
                  <a:rPr lang="sk-SK" sz="1800" b="1">
                    <a:solidFill>
                      <a:schemeClr val="bg1"/>
                    </a:solidFill>
                    <a:latin typeface="Georgia" panose="02040502050405020303" pitchFamily="18" charset="0"/>
                  </a:rPr>
                  <a:t> </a:t>
                </a:r>
              </a:p>
              <a:p>
                <a:pPr lvl="0"/>
                <a:r>
                  <a:rPr lang="sk-SK" sz="1800" b="1">
                    <a:solidFill>
                      <a:schemeClr val="bg1"/>
                    </a:solidFill>
                    <a:latin typeface="Georgia" panose="02040502050405020303" pitchFamily="18" charset="0"/>
                  </a:rPr>
                  <a:t>and </a:t>
                </a:r>
                <a:r>
                  <a:rPr lang="sk-SK" sz="1800" b="1" err="1">
                    <a:solidFill>
                      <a:schemeClr val="bg1"/>
                    </a:solidFill>
                    <a:latin typeface="Georgia" panose="02040502050405020303" pitchFamily="18" charset="0"/>
                  </a:rPr>
                  <a:t>communication</a:t>
                </a:r>
                <a:endParaRPr lang="en-US" sz="1800" b="1">
                  <a:solidFill>
                    <a:schemeClr val="bg1"/>
                  </a:solidFill>
                  <a:latin typeface="Georgia" panose="02040502050405020303" pitchFamily="18" charset="0"/>
                </a:endParaRPr>
              </a:p>
            </p:txBody>
          </p:sp>
        </p:grpSp>
        <p:sp>
          <p:nvSpPr>
            <p:cNvPr id="13" name="TextBox 19">
              <a:extLst>
                <a:ext uri="{FF2B5EF4-FFF2-40B4-BE49-F238E27FC236}">
                  <a16:creationId xmlns:a16="http://schemas.microsoft.com/office/drawing/2014/main" id="{A7BDF4AE-6BBD-E0DC-77CB-5EBD78998481}"/>
                </a:ext>
              </a:extLst>
            </p:cNvPr>
            <p:cNvSpPr txBox="1"/>
            <p:nvPr/>
          </p:nvSpPr>
          <p:spPr>
            <a:xfrm>
              <a:off x="1322173" y="1304159"/>
              <a:ext cx="2668636" cy="1021686"/>
            </a:xfrm>
            <a:prstGeom prst="rect">
              <a:avLst/>
            </a:prstGeom>
            <a:noFill/>
          </p:spPr>
          <p:txBody>
            <a:bodyPr wrap="square" lIns="0" tIns="0" rIns="0" bIns="0" rtlCol="0" anchor="t">
              <a:spAutoFit/>
            </a:bodyPr>
            <a:lstStyle/>
            <a:p>
              <a:pPr algn="r">
                <a:spcBef>
                  <a:spcPts val="600"/>
                </a:spcBef>
              </a:pPr>
              <a:r>
                <a:rPr lang="sk-SK" sz="1400" dirty="0">
                  <a:latin typeface="Georgia Pro Light"/>
                </a:rPr>
                <a:t>1. </a:t>
              </a:r>
              <a:r>
                <a:rPr lang="sk-SK" b="1" dirty="0" err="1">
                  <a:latin typeface="Georgia Pro Light"/>
                </a:rPr>
                <a:t>Lead</a:t>
              </a:r>
              <a:r>
                <a:rPr lang="sk-SK" b="1" dirty="0">
                  <a:latin typeface="Georgia Pro Light"/>
                </a:rPr>
                <a:t> </a:t>
              </a:r>
              <a:r>
                <a:rPr lang="sk-SK" b="1" dirty="0" err="1">
                  <a:latin typeface="Georgia Pro Light"/>
                </a:rPr>
                <a:t>Applicant</a:t>
              </a:r>
              <a:r>
                <a:rPr lang="sk-SK" b="1" dirty="0">
                  <a:latin typeface="Georgia Pro Light"/>
                </a:rPr>
                <a:t> </a:t>
              </a:r>
              <a:r>
                <a:rPr lang="sk-SK" dirty="0" err="1">
                  <a:latin typeface="Georgia Pro Light"/>
                </a:rPr>
                <a:t>downloads</a:t>
              </a:r>
              <a:r>
                <a:rPr lang="sk-SK" dirty="0">
                  <a:latin typeface="Georgia Pro Light"/>
                </a:rPr>
                <a:t> and </a:t>
              </a:r>
              <a:r>
                <a:rPr lang="sk-SK" dirty="0" err="1">
                  <a:latin typeface="Georgia Pro Light"/>
                </a:rPr>
                <a:t>fills</a:t>
              </a:r>
              <a:r>
                <a:rPr lang="sk-SK" dirty="0">
                  <a:latin typeface="Georgia Pro Light"/>
                </a:rPr>
                <a:t> in </a:t>
              </a:r>
              <a:r>
                <a:rPr lang="sk-SK" dirty="0" err="1">
                  <a:latin typeface="Georgia Pro Light"/>
                </a:rPr>
                <a:t>the</a:t>
              </a:r>
              <a:r>
                <a:rPr lang="sk-SK" dirty="0">
                  <a:latin typeface="Georgia Pro Light"/>
                </a:rPr>
                <a:t> </a:t>
              </a:r>
              <a:r>
                <a:rPr lang="sk-SK" sz="1400" b="1" dirty="0" err="1">
                  <a:latin typeface="Georgia Pro Light"/>
                </a:rPr>
                <a:t>Application</a:t>
              </a:r>
              <a:r>
                <a:rPr lang="sk-SK" sz="1400" b="1" dirty="0">
                  <a:latin typeface="Georgia Pro Light"/>
                </a:rPr>
                <a:t> </a:t>
              </a:r>
              <a:r>
                <a:rPr lang="sk-SK" sz="1400" b="1" dirty="0" err="1">
                  <a:latin typeface="Georgia Pro Light"/>
                </a:rPr>
                <a:t>form</a:t>
              </a:r>
              <a:r>
                <a:rPr lang="sk-SK" dirty="0">
                  <a:latin typeface="Georgia Pro Light"/>
                </a:rPr>
                <a:t>, </a:t>
              </a:r>
              <a:r>
                <a:rPr lang="sk-SK" dirty="0" err="1">
                  <a:latin typeface="Georgia Pro Light"/>
                </a:rPr>
                <a:t>ensures</a:t>
              </a:r>
              <a:r>
                <a:rPr lang="sk-SK" dirty="0">
                  <a:latin typeface="Georgia Pro Light"/>
                </a:rPr>
                <a:t> </a:t>
              </a:r>
              <a:r>
                <a:rPr lang="sk-SK" dirty="0" err="1">
                  <a:latin typeface="Georgia Pro Light"/>
                </a:rPr>
                <a:t>the</a:t>
              </a:r>
              <a:r>
                <a:rPr lang="sk-SK" dirty="0">
                  <a:latin typeface="Georgia Pro Light"/>
                </a:rPr>
                <a:t> </a:t>
              </a:r>
              <a:r>
                <a:rPr lang="sk-SK" dirty="0" err="1">
                  <a:latin typeface="Georgia Pro Light"/>
                </a:rPr>
                <a:t>group</a:t>
              </a:r>
              <a:r>
                <a:rPr lang="sk-SK" dirty="0">
                  <a:latin typeface="Georgia Pro Light"/>
                </a:rPr>
                <a:t> </a:t>
              </a:r>
              <a:r>
                <a:rPr lang="sk-SK" dirty="0" err="1">
                  <a:latin typeface="Georgia Pro Light"/>
                </a:rPr>
                <a:t>members</a:t>
              </a:r>
              <a:r>
                <a:rPr lang="sk-SK" dirty="0">
                  <a:latin typeface="Georgia Pro Light"/>
                </a:rPr>
                <a:t> </a:t>
              </a:r>
              <a:r>
                <a:rPr lang="sk-SK" dirty="0" err="1">
                  <a:latin typeface="Georgia Pro Light"/>
                </a:rPr>
                <a:t>registration</a:t>
              </a:r>
              <a:r>
                <a:rPr lang="sk-SK" dirty="0">
                  <a:latin typeface="Georgia Pro Light"/>
                </a:rPr>
                <a:t> to </a:t>
              </a:r>
              <a:r>
                <a:rPr lang="sk-SK" b="1" dirty="0" err="1">
                  <a:latin typeface="Georgia Pro Light"/>
                </a:rPr>
                <a:t>Experts</a:t>
              </a:r>
              <a:r>
                <a:rPr lang="sk-SK" b="1" dirty="0">
                  <a:latin typeface="Georgia Pro Light"/>
                </a:rPr>
                <a:t> </a:t>
              </a:r>
              <a:r>
                <a:rPr lang="sk-SK" b="1" dirty="0" err="1">
                  <a:latin typeface="Georgia Pro Light"/>
                </a:rPr>
                <a:t>Database</a:t>
              </a:r>
              <a:r>
                <a:rPr lang="sk-SK" dirty="0">
                  <a:latin typeface="Georgia Pro Light"/>
                </a:rPr>
                <a:t> and </a:t>
              </a:r>
              <a:r>
                <a:rPr lang="sk-SK" dirty="0" err="1">
                  <a:latin typeface="Georgia Pro Light"/>
                </a:rPr>
                <a:t>submits</a:t>
              </a:r>
              <a:r>
                <a:rPr lang="sk-SK" dirty="0">
                  <a:latin typeface="Georgia Pro Light"/>
                </a:rPr>
                <a:t> </a:t>
              </a:r>
              <a:r>
                <a:rPr lang="sk-SK" dirty="0" err="1">
                  <a:latin typeface="Georgia Pro Light"/>
                </a:rPr>
                <a:t>the</a:t>
              </a:r>
              <a:r>
                <a:rPr lang="sk-SK" dirty="0">
                  <a:latin typeface="Georgia Pro Light"/>
                </a:rPr>
                <a:t> </a:t>
              </a:r>
              <a:r>
                <a:rPr lang="sk-SK" dirty="0" err="1">
                  <a:latin typeface="Georgia Pro Light"/>
                </a:rPr>
                <a:t>application</a:t>
              </a:r>
              <a:r>
                <a:rPr lang="sk-SK" dirty="0">
                  <a:latin typeface="Georgia Pro Light"/>
                </a:rPr>
                <a:t> </a:t>
              </a:r>
              <a:r>
                <a:rPr lang="sk-SK" dirty="0" err="1">
                  <a:latin typeface="Georgia Pro Light"/>
                </a:rPr>
                <a:t>via</a:t>
              </a:r>
              <a:r>
                <a:rPr lang="sk-SK" dirty="0">
                  <a:latin typeface="Georgia Pro Light"/>
                </a:rPr>
                <a:t> </a:t>
              </a:r>
              <a:r>
                <a:rPr lang="sk-SK" b="1" dirty="0" err="1">
                  <a:latin typeface="Georgia Pro Light"/>
                </a:rPr>
                <a:t>Submission</a:t>
              </a:r>
              <a:r>
                <a:rPr lang="sk-SK" b="1" dirty="0">
                  <a:latin typeface="Georgia Pro Light"/>
                </a:rPr>
                <a:t> </a:t>
              </a:r>
              <a:r>
                <a:rPr lang="sk-SK" b="1" dirty="0" err="1">
                  <a:latin typeface="Georgia Pro Light"/>
                </a:rPr>
                <a:t>link</a:t>
              </a:r>
              <a:endParaRPr lang="en-US" sz="1400" b="1" dirty="0">
                <a:latin typeface="Georgia Pro Light"/>
              </a:endParaRPr>
            </a:p>
          </p:txBody>
        </p:sp>
        <p:sp>
          <p:nvSpPr>
            <p:cNvPr id="14" name="TextBox 20">
              <a:extLst>
                <a:ext uri="{FF2B5EF4-FFF2-40B4-BE49-F238E27FC236}">
                  <a16:creationId xmlns:a16="http://schemas.microsoft.com/office/drawing/2014/main" id="{90CBBAA6-F7E7-04CA-1EA0-1AB730749BE9}"/>
                </a:ext>
              </a:extLst>
            </p:cNvPr>
            <p:cNvSpPr txBox="1"/>
            <p:nvPr/>
          </p:nvSpPr>
          <p:spPr>
            <a:xfrm>
              <a:off x="1322173" y="2715956"/>
              <a:ext cx="2668636" cy="1634698"/>
            </a:xfrm>
            <a:prstGeom prst="rect">
              <a:avLst/>
            </a:prstGeom>
            <a:noFill/>
          </p:spPr>
          <p:txBody>
            <a:bodyPr wrap="square" lIns="0" tIns="0" rIns="0" bIns="0" rtlCol="0">
              <a:spAutoFit/>
            </a:bodyPr>
            <a:lstStyle/>
            <a:p>
              <a:pPr algn="r">
                <a:spcBef>
                  <a:spcPts val="600"/>
                </a:spcBef>
              </a:pPr>
              <a:r>
                <a:rPr lang="sk-SK" sz="1400" dirty="0">
                  <a:latin typeface="Georgia Pro Light" panose="02040302050405020303" pitchFamily="18" charset="0"/>
                </a:rPr>
                <a:t>3. </a:t>
              </a:r>
              <a:r>
                <a:rPr lang="sk-SK" sz="1400" b="1" dirty="0">
                  <a:latin typeface="Georgia Pro Light" panose="02040302050405020303" pitchFamily="18" charset="0"/>
                </a:rPr>
                <a:t>UAC</a:t>
              </a:r>
              <a:r>
                <a:rPr lang="sk-SK" sz="1400" dirty="0">
                  <a:latin typeface="Georgia Pro Light" panose="02040302050405020303" pitchFamily="18" charset="0"/>
                </a:rPr>
                <a:t> </a:t>
              </a:r>
              <a:r>
                <a:rPr lang="sk-SK" sz="1400" dirty="0" err="1">
                  <a:latin typeface="Georgia Pro Light" panose="02040302050405020303" pitchFamily="18" charset="0"/>
                </a:rPr>
                <a:t>combines</a:t>
              </a:r>
              <a:r>
                <a:rPr lang="sk-SK" sz="1400" dirty="0">
                  <a:latin typeface="Georgia Pro Light" panose="02040302050405020303" pitchFamily="18" charset="0"/>
                </a:rPr>
                <a:t>  </a:t>
              </a:r>
              <a:r>
                <a:rPr lang="sk-SK" sz="1400" dirty="0" err="1">
                  <a:latin typeface="Georgia Pro Light" panose="02040302050405020303" pitchFamily="18" charset="0"/>
                </a:rPr>
                <a:t>information</a:t>
              </a:r>
              <a:r>
                <a:rPr lang="sk-SK" sz="1400" dirty="0">
                  <a:latin typeface="Georgia Pro Light" panose="02040302050405020303" pitchFamily="18" charset="0"/>
                </a:rPr>
                <a:t> </a:t>
              </a:r>
              <a:r>
                <a:rPr lang="sk-SK" sz="1400" dirty="0" err="1">
                  <a:latin typeface="Georgia Pro Light" panose="02040302050405020303" pitchFamily="18" charset="0"/>
                </a:rPr>
                <a:t>from</a:t>
              </a:r>
              <a:r>
                <a:rPr lang="sk-SK" sz="1400" dirty="0">
                  <a:latin typeface="Georgia Pro Light" panose="02040302050405020303" pitchFamily="18" charset="0"/>
                </a:rPr>
                <a:t> </a:t>
              </a:r>
              <a:r>
                <a:rPr lang="sk-SK" sz="1400" b="1" dirty="0">
                  <a:latin typeface="Georgia Pro Light" panose="02040302050405020303" pitchFamily="18" charset="0"/>
                </a:rPr>
                <a:t>AF</a:t>
              </a:r>
              <a:r>
                <a:rPr lang="sk-SK" sz="1400" dirty="0">
                  <a:latin typeface="Georgia Pro Light" panose="02040302050405020303" pitchFamily="18" charset="0"/>
                </a:rPr>
                <a:t> and </a:t>
              </a:r>
              <a:r>
                <a:rPr lang="sk-SK" sz="1400" dirty="0" err="1">
                  <a:latin typeface="Georgia Pro Light" panose="02040302050405020303" pitchFamily="18" charset="0"/>
                </a:rPr>
                <a:t>information</a:t>
              </a:r>
              <a:r>
                <a:rPr lang="sk-SK" sz="1400" dirty="0">
                  <a:latin typeface="Georgia Pro Light" panose="02040302050405020303" pitchFamily="18" charset="0"/>
                </a:rPr>
                <a:t> </a:t>
              </a:r>
              <a:r>
                <a:rPr lang="sk-SK" sz="1400" dirty="0" err="1">
                  <a:latin typeface="Georgia Pro Light" panose="02040302050405020303" pitchFamily="18" charset="0"/>
                </a:rPr>
                <a:t>from</a:t>
              </a:r>
              <a:r>
                <a:rPr lang="sk-SK" sz="1400" dirty="0">
                  <a:latin typeface="Georgia Pro Light" panose="02040302050405020303" pitchFamily="18" charset="0"/>
                </a:rPr>
                <a:t> </a:t>
              </a:r>
              <a:r>
                <a:rPr lang="sk-SK" sz="1400" b="1" dirty="0">
                  <a:latin typeface="Georgia Pro Light" panose="02040302050405020303" pitchFamily="18" charset="0"/>
                </a:rPr>
                <a:t>Ulysseus </a:t>
              </a:r>
              <a:r>
                <a:rPr lang="sk-SK" sz="1400" b="1" dirty="0" err="1">
                  <a:latin typeface="Georgia Pro Light" panose="02040302050405020303" pitchFamily="18" charset="0"/>
                </a:rPr>
                <a:t>Experts</a:t>
              </a:r>
              <a:r>
                <a:rPr lang="sk-SK" sz="1400" b="1" dirty="0">
                  <a:latin typeface="Georgia Pro Light" panose="02040302050405020303" pitchFamily="18" charset="0"/>
                </a:rPr>
                <a:t> </a:t>
              </a:r>
              <a:r>
                <a:rPr lang="sk-SK" sz="1400" b="1" dirty="0" err="1">
                  <a:latin typeface="Georgia Pro Light" panose="02040302050405020303" pitchFamily="18" charset="0"/>
                </a:rPr>
                <a:t>Database</a:t>
              </a:r>
              <a:r>
                <a:rPr lang="sk-SK" sz="1400" dirty="0">
                  <a:latin typeface="Georgia Pro Light" panose="02040302050405020303" pitchFamily="18" charset="0"/>
                </a:rPr>
                <a:t> to </a:t>
              </a:r>
              <a:r>
                <a:rPr lang="sk-SK" sz="1400" dirty="0" err="1">
                  <a:latin typeface="Georgia Pro Light" panose="02040302050405020303" pitchFamily="18" charset="0"/>
                </a:rPr>
                <a:t>prepare</a:t>
              </a:r>
              <a:r>
                <a:rPr lang="sk-SK" sz="1400" dirty="0">
                  <a:latin typeface="Georgia Pro Light" panose="02040302050405020303" pitchFamily="18" charset="0"/>
                </a:rPr>
                <a:t> </a:t>
              </a:r>
              <a:r>
                <a:rPr lang="sk-SK" sz="1400" dirty="0" err="1">
                  <a:latin typeface="Georgia Pro Light" panose="02040302050405020303" pitchFamily="18" charset="0"/>
                </a:rPr>
                <a:t>an</a:t>
              </a:r>
              <a:r>
                <a:rPr lang="sk-SK" sz="1400" dirty="0">
                  <a:latin typeface="Georgia Pro Light" panose="02040302050405020303" pitchFamily="18" charset="0"/>
                </a:rPr>
                <a:t> </a:t>
              </a:r>
              <a:r>
                <a:rPr lang="sk-SK" sz="1400" b="1" dirty="0" err="1">
                  <a:latin typeface="Georgia Pro Light" panose="02040302050405020303" pitchFamily="18" charset="0"/>
                </a:rPr>
                <a:t>Extended</a:t>
              </a:r>
              <a:r>
                <a:rPr lang="sk-SK" sz="1400" b="1" dirty="0">
                  <a:latin typeface="Georgia Pro Light" panose="02040302050405020303" pitchFamily="18" charset="0"/>
                </a:rPr>
                <a:t> </a:t>
              </a:r>
              <a:r>
                <a:rPr lang="sk-SK" sz="1400" b="1" dirty="0" err="1">
                  <a:latin typeface="Georgia Pro Light" panose="02040302050405020303" pitchFamily="18" charset="0"/>
                </a:rPr>
                <a:t>Application</a:t>
              </a:r>
              <a:r>
                <a:rPr lang="sk-SK" sz="1400" b="1" dirty="0">
                  <a:latin typeface="Georgia Pro Light" panose="02040302050405020303" pitchFamily="18" charset="0"/>
                </a:rPr>
                <a:t> </a:t>
              </a:r>
              <a:r>
                <a:rPr lang="sk-SK" sz="1400" b="1" dirty="0" err="1">
                  <a:latin typeface="Georgia Pro Light" panose="02040302050405020303" pitchFamily="18" charset="0"/>
                </a:rPr>
                <a:t>Form</a:t>
              </a:r>
              <a:r>
                <a:rPr lang="sk-SK" sz="1400" b="1" dirty="0">
                  <a:latin typeface="Georgia Pro Light" panose="02040302050405020303" pitchFamily="18" charset="0"/>
                </a:rPr>
                <a:t> (EAF) </a:t>
              </a:r>
              <a:r>
                <a:rPr lang="sk-SK" sz="1400" dirty="0">
                  <a:latin typeface="Georgia Pro Light" panose="02040302050405020303" pitchFamily="18" charset="0"/>
                </a:rPr>
                <a:t>-  </a:t>
              </a:r>
              <a:r>
                <a:rPr lang="sk-SK" sz="1400" dirty="0" err="1">
                  <a:latin typeface="Georgia Pro Light" panose="02040302050405020303" pitchFamily="18" charset="0"/>
                </a:rPr>
                <a:t>complex</a:t>
              </a:r>
              <a:r>
                <a:rPr lang="sk-SK" sz="1400" dirty="0">
                  <a:latin typeface="Georgia Pro Light" panose="02040302050405020303" pitchFamily="18" charset="0"/>
                </a:rPr>
                <a:t> </a:t>
              </a:r>
              <a:r>
                <a:rPr lang="sk-SK" sz="1400" dirty="0" err="1">
                  <a:latin typeface="Georgia Pro Light" panose="02040302050405020303" pitchFamily="18" charset="0"/>
                </a:rPr>
                <a:t>document</a:t>
              </a:r>
              <a:r>
                <a:rPr lang="sk-SK" sz="1400" dirty="0">
                  <a:latin typeface="Georgia Pro Light" panose="02040302050405020303" pitchFamily="18" charset="0"/>
                </a:rPr>
                <a:t> </a:t>
              </a:r>
              <a:r>
                <a:rPr lang="sk-SK" sz="1400" dirty="0" err="1">
                  <a:latin typeface="Georgia Pro Light" panose="02040302050405020303" pitchFamily="18" charset="0"/>
                </a:rPr>
                <a:t>describing</a:t>
              </a:r>
              <a:r>
                <a:rPr lang="sk-SK" sz="1400" dirty="0">
                  <a:latin typeface="Georgia Pro Light" panose="02040302050405020303" pitchFamily="18" charset="0"/>
                </a:rPr>
                <a:t> </a:t>
              </a:r>
              <a:r>
                <a:rPr lang="sk-SK" sz="1400" dirty="0" err="1">
                  <a:latin typeface="Georgia Pro Light" panose="02040302050405020303" pitchFamily="18" charset="0"/>
                </a:rPr>
                <a:t>the</a:t>
              </a:r>
              <a:r>
                <a:rPr lang="sk-SK" sz="1400" dirty="0">
                  <a:latin typeface="Georgia Pro Light" panose="02040302050405020303" pitchFamily="18" charset="0"/>
                </a:rPr>
                <a:t> </a:t>
              </a:r>
              <a:r>
                <a:rPr lang="sk-SK" sz="1400" dirty="0" err="1">
                  <a:latin typeface="Georgia Pro Light" panose="02040302050405020303" pitchFamily="18" charset="0"/>
                </a:rPr>
                <a:t>proposed</a:t>
              </a:r>
              <a:r>
                <a:rPr lang="sk-SK" sz="1400" dirty="0">
                  <a:latin typeface="Georgia Pro Light" panose="02040302050405020303" pitchFamily="18" charset="0"/>
                </a:rPr>
                <a:t> R&amp;I </a:t>
              </a:r>
              <a:r>
                <a:rPr lang="sk-SK" sz="1400" dirty="0" err="1">
                  <a:latin typeface="Georgia Pro Light" panose="02040302050405020303" pitchFamily="18" charset="0"/>
                </a:rPr>
                <a:t>group</a:t>
              </a:r>
              <a:r>
                <a:rPr lang="sk-SK" dirty="0">
                  <a:latin typeface="Georgia Pro Light" panose="02040302050405020303" pitchFamily="18" charset="0"/>
                </a:rPr>
                <a:t>. </a:t>
              </a:r>
              <a:r>
                <a:rPr lang="sk-SK" dirty="0" err="1">
                  <a:latin typeface="Georgia Pro Light" panose="02040302050405020303" pitchFamily="18" charset="0"/>
                </a:rPr>
                <a:t>Such</a:t>
              </a:r>
              <a:r>
                <a:rPr lang="sk-SK" dirty="0">
                  <a:latin typeface="Georgia Pro Light" panose="02040302050405020303" pitchFamily="18" charset="0"/>
                </a:rPr>
                <a:t> </a:t>
              </a:r>
              <a:r>
                <a:rPr lang="sk-SK" b="1" dirty="0" err="1">
                  <a:latin typeface="Georgia Pro Light" panose="02040302050405020303" pitchFamily="18" charset="0"/>
                </a:rPr>
                <a:t>EAFs</a:t>
              </a:r>
              <a:r>
                <a:rPr lang="sk-SK" dirty="0">
                  <a:latin typeface="Georgia Pro Light" panose="02040302050405020303" pitchFamily="18" charset="0"/>
                </a:rPr>
                <a:t> are </a:t>
              </a:r>
              <a:r>
                <a:rPr lang="sk-SK" dirty="0" err="1">
                  <a:latin typeface="Georgia Pro Light" panose="02040302050405020303" pitchFamily="18" charset="0"/>
                </a:rPr>
                <a:t>allocated</a:t>
              </a:r>
              <a:r>
                <a:rPr lang="sk-SK" dirty="0">
                  <a:latin typeface="Georgia Pro Light" panose="02040302050405020303" pitchFamily="18" charset="0"/>
                </a:rPr>
                <a:t> to </a:t>
              </a:r>
              <a:r>
                <a:rPr lang="sk-SK" dirty="0" err="1">
                  <a:latin typeface="Georgia Pro Light" panose="02040302050405020303" pitchFamily="18" charset="0"/>
                </a:rPr>
                <a:t>corresponding</a:t>
              </a:r>
              <a:r>
                <a:rPr lang="sk-SK" dirty="0">
                  <a:latin typeface="Georgia Pro Light" panose="02040302050405020303" pitchFamily="18" charset="0"/>
                </a:rPr>
                <a:t> </a:t>
              </a:r>
              <a:r>
                <a:rPr lang="sk-SK" b="1" dirty="0" err="1">
                  <a:latin typeface="Georgia Pro Light" panose="02040302050405020303" pitchFamily="18" charset="0"/>
                </a:rPr>
                <a:t>LSeCs</a:t>
              </a:r>
              <a:r>
                <a:rPr lang="sk-SK" dirty="0">
                  <a:latin typeface="Georgia Pro Light" panose="02040302050405020303" pitchFamily="18" charset="0"/>
                </a:rPr>
                <a:t> </a:t>
              </a:r>
              <a:r>
                <a:rPr lang="sk-SK" dirty="0" err="1">
                  <a:latin typeface="Georgia Pro Light" panose="02040302050405020303" pitchFamily="18" charset="0"/>
                </a:rPr>
                <a:t>together</a:t>
              </a:r>
              <a:r>
                <a:rPr lang="sk-SK" dirty="0">
                  <a:latin typeface="Georgia Pro Light" panose="02040302050405020303" pitchFamily="18" charset="0"/>
                </a:rPr>
                <a:t> </a:t>
              </a:r>
              <a:r>
                <a:rPr lang="sk-SK" dirty="0" err="1">
                  <a:latin typeface="Georgia Pro Light" panose="02040302050405020303" pitchFamily="18" charset="0"/>
                </a:rPr>
                <a:t>with</a:t>
              </a:r>
              <a:r>
                <a:rPr lang="sk-SK" dirty="0">
                  <a:latin typeface="Georgia Pro Light" panose="02040302050405020303" pitchFamily="18" charset="0"/>
                </a:rPr>
                <a:t> </a:t>
              </a:r>
              <a:r>
                <a:rPr lang="sk-SK" dirty="0" err="1">
                  <a:latin typeface="Georgia Pro Light" panose="02040302050405020303" pitchFamily="18" charset="0"/>
                </a:rPr>
                <a:t>the</a:t>
              </a:r>
              <a:r>
                <a:rPr lang="sk-SK" dirty="0">
                  <a:latin typeface="Georgia Pro Light" panose="02040302050405020303" pitchFamily="18" charset="0"/>
                </a:rPr>
                <a:t> </a:t>
              </a:r>
              <a:r>
                <a:rPr lang="sk-SK" b="1" dirty="0" err="1">
                  <a:latin typeface="Georgia Pro Light" panose="02040302050405020303" pitchFamily="18" charset="0"/>
                </a:rPr>
                <a:t>assesment</a:t>
              </a:r>
              <a:r>
                <a:rPr lang="sk-SK" b="1" dirty="0">
                  <a:latin typeface="Georgia Pro Light" panose="02040302050405020303" pitchFamily="18" charset="0"/>
                </a:rPr>
                <a:t> </a:t>
              </a:r>
              <a:r>
                <a:rPr lang="sk-SK" b="1" dirty="0" err="1">
                  <a:latin typeface="Georgia Pro Light" panose="02040302050405020303" pitchFamily="18" charset="0"/>
                </a:rPr>
                <a:t>forms</a:t>
              </a:r>
              <a:endParaRPr lang="en-US" sz="1400" b="1" dirty="0">
                <a:latin typeface="Georgia Pro Light" panose="02040302050405020303" pitchFamily="18" charset="0"/>
              </a:endParaRPr>
            </a:p>
          </p:txBody>
        </p:sp>
        <p:sp>
          <p:nvSpPr>
            <p:cNvPr id="15" name="TextBox 21">
              <a:extLst>
                <a:ext uri="{FF2B5EF4-FFF2-40B4-BE49-F238E27FC236}">
                  <a16:creationId xmlns:a16="http://schemas.microsoft.com/office/drawing/2014/main" id="{5EB4296E-C781-1B92-DD0C-8AF28D83C246}"/>
                </a:ext>
              </a:extLst>
            </p:cNvPr>
            <p:cNvSpPr txBox="1"/>
            <p:nvPr/>
          </p:nvSpPr>
          <p:spPr>
            <a:xfrm>
              <a:off x="1322173" y="5043170"/>
              <a:ext cx="2347246" cy="817349"/>
            </a:xfrm>
            <a:prstGeom prst="rect">
              <a:avLst/>
            </a:prstGeom>
            <a:noFill/>
          </p:spPr>
          <p:txBody>
            <a:bodyPr wrap="square" lIns="0" tIns="0" rIns="0" bIns="0" rtlCol="0">
              <a:spAutoFit/>
            </a:bodyPr>
            <a:lstStyle/>
            <a:p>
              <a:pPr algn="r">
                <a:spcBef>
                  <a:spcPts val="600"/>
                </a:spcBef>
              </a:pPr>
              <a:r>
                <a:rPr lang="sk-SK" sz="1400" dirty="0">
                  <a:latin typeface="Georgia Pro Light" panose="02040302050405020303" pitchFamily="18" charset="0"/>
                </a:rPr>
                <a:t>5. </a:t>
              </a:r>
              <a:r>
                <a:rPr lang="sk-SK" sz="1400" b="1" dirty="0">
                  <a:latin typeface="Georgia Pro Light" panose="02040302050405020303" pitchFamily="18" charset="0"/>
                </a:rPr>
                <a:t>UAC</a:t>
              </a:r>
              <a:r>
                <a:rPr lang="sk-SK" sz="1400" dirty="0">
                  <a:latin typeface="Georgia Pro Light" panose="02040302050405020303" pitchFamily="18" charset="0"/>
                </a:rPr>
                <a:t> </a:t>
              </a:r>
              <a:r>
                <a:rPr lang="sk-SK" sz="1400" dirty="0" err="1">
                  <a:latin typeface="Georgia Pro Light" panose="02040302050405020303" pitchFamily="18" charset="0"/>
                </a:rPr>
                <a:t>collects</a:t>
              </a:r>
              <a:r>
                <a:rPr lang="sk-SK" sz="1400" dirty="0">
                  <a:latin typeface="Georgia Pro Light" panose="02040302050405020303" pitchFamily="18" charset="0"/>
                </a:rPr>
                <a:t> </a:t>
              </a:r>
              <a:r>
                <a:rPr lang="sk-SK" sz="1400" dirty="0" err="1">
                  <a:latin typeface="Georgia Pro Light" panose="02040302050405020303" pitchFamily="18" charset="0"/>
                </a:rPr>
                <a:t>the</a:t>
              </a:r>
              <a:r>
                <a:rPr lang="sk-SK" sz="1400" dirty="0">
                  <a:latin typeface="Georgia Pro Light" panose="02040302050405020303" pitchFamily="18" charset="0"/>
                </a:rPr>
                <a:t> </a:t>
              </a:r>
              <a:r>
                <a:rPr lang="sk-SK" sz="1400" b="1" dirty="0" err="1">
                  <a:latin typeface="Georgia Pro Light" panose="02040302050405020303" pitchFamily="18" charset="0"/>
                </a:rPr>
                <a:t>LSeC</a:t>
              </a:r>
              <a:r>
                <a:rPr lang="sk-SK" sz="1400" dirty="0">
                  <a:latin typeface="Georgia Pro Light" panose="02040302050405020303" pitchFamily="18" charset="0"/>
                </a:rPr>
                <a:t> </a:t>
              </a:r>
              <a:r>
                <a:rPr lang="sk-SK" sz="1400" b="1" dirty="0" err="1">
                  <a:latin typeface="Georgia Pro Light" panose="02040302050405020303" pitchFamily="18" charset="0"/>
                </a:rPr>
                <a:t>assessments</a:t>
              </a:r>
              <a:r>
                <a:rPr lang="sk-SK" sz="1400" dirty="0">
                  <a:latin typeface="Georgia Pro Light" panose="02040302050405020303" pitchFamily="18" charset="0"/>
                </a:rPr>
                <a:t> and </a:t>
              </a:r>
              <a:r>
                <a:rPr lang="sk-SK" sz="1400" dirty="0" err="1">
                  <a:latin typeface="Georgia Pro Light" panose="02040302050405020303" pitchFamily="18" charset="0"/>
                </a:rPr>
                <a:t>combines</a:t>
              </a:r>
              <a:r>
                <a:rPr lang="sk-SK" sz="1400" dirty="0">
                  <a:latin typeface="Georgia Pro Light" panose="02040302050405020303" pitchFamily="18" charset="0"/>
                </a:rPr>
                <a:t> </a:t>
              </a:r>
              <a:r>
                <a:rPr lang="sk-SK" sz="1400" dirty="0" err="1">
                  <a:latin typeface="Georgia Pro Light" panose="02040302050405020303" pitchFamily="18" charset="0"/>
                </a:rPr>
                <a:t>them</a:t>
              </a:r>
              <a:r>
                <a:rPr lang="sk-SK" sz="1400" dirty="0">
                  <a:latin typeface="Georgia Pro Light" panose="02040302050405020303" pitchFamily="18" charset="0"/>
                </a:rPr>
                <a:t> by R&amp;I </a:t>
              </a:r>
              <a:r>
                <a:rPr lang="sk-SK" sz="1400" dirty="0" err="1">
                  <a:latin typeface="Georgia Pro Light" panose="02040302050405020303" pitchFamily="18" charset="0"/>
                </a:rPr>
                <a:t>groups</a:t>
              </a:r>
              <a:r>
                <a:rPr lang="sk-SK" sz="1400" dirty="0">
                  <a:latin typeface="Georgia Pro Light" panose="02040302050405020303" pitchFamily="18" charset="0"/>
                </a:rPr>
                <a:t> and </a:t>
              </a:r>
              <a:r>
                <a:rPr lang="sk-SK" sz="1400" dirty="0" err="1">
                  <a:latin typeface="Georgia Pro Light" panose="02040302050405020303" pitchFamily="18" charset="0"/>
                </a:rPr>
                <a:t>informs</a:t>
              </a:r>
              <a:r>
                <a:rPr lang="sk-SK" sz="1400" dirty="0">
                  <a:latin typeface="Georgia Pro Light" panose="02040302050405020303" pitchFamily="18" charset="0"/>
                </a:rPr>
                <a:t>  </a:t>
              </a:r>
              <a:r>
                <a:rPr lang="sk-SK" sz="1400" b="1" dirty="0" err="1">
                  <a:latin typeface="Georgia Pro Light" panose="02040302050405020303" pitchFamily="18" charset="0"/>
                </a:rPr>
                <a:t>relevant</a:t>
              </a:r>
              <a:r>
                <a:rPr lang="sk-SK" sz="1400" b="1" dirty="0">
                  <a:latin typeface="Georgia Pro Light" panose="02040302050405020303" pitchFamily="18" charset="0"/>
                </a:rPr>
                <a:t> </a:t>
              </a:r>
              <a:r>
                <a:rPr lang="sk-SK" sz="1400" b="1" dirty="0" err="1">
                  <a:latin typeface="Georgia Pro Light" panose="02040302050405020303" pitchFamily="18" charset="0"/>
                </a:rPr>
                <a:t>subjects</a:t>
              </a:r>
              <a:r>
                <a:rPr lang="sk-SK" sz="1400" b="1" dirty="0">
                  <a:latin typeface="Georgia Pro Light" panose="02040302050405020303" pitchFamily="18" charset="0"/>
                </a:rPr>
                <a:t> </a:t>
              </a:r>
              <a:r>
                <a:rPr lang="sk-SK" sz="1400" dirty="0" err="1">
                  <a:latin typeface="Georgia Pro Light" panose="02040302050405020303" pitchFamily="18" charset="0"/>
                </a:rPr>
                <a:t>with</a:t>
              </a:r>
              <a:r>
                <a:rPr lang="sk-SK" sz="1400" dirty="0">
                  <a:latin typeface="Georgia Pro Light" panose="02040302050405020303" pitchFamily="18" charset="0"/>
                </a:rPr>
                <a:t> </a:t>
              </a:r>
              <a:r>
                <a:rPr lang="sk-SK" sz="1400" dirty="0" err="1">
                  <a:latin typeface="Georgia Pro Light" panose="02040302050405020303" pitchFamily="18" charset="0"/>
                </a:rPr>
                <a:t>the</a:t>
              </a:r>
              <a:r>
                <a:rPr lang="sk-SK" sz="1400" dirty="0">
                  <a:latin typeface="Georgia Pro Light" panose="02040302050405020303" pitchFamily="18" charset="0"/>
                </a:rPr>
                <a:t> </a:t>
              </a:r>
              <a:r>
                <a:rPr lang="sk-SK" sz="1400" b="1" dirty="0" err="1">
                  <a:latin typeface="Georgia Pro Light" panose="02040302050405020303" pitchFamily="18" charset="0"/>
                </a:rPr>
                <a:t>results</a:t>
              </a:r>
              <a:r>
                <a:rPr lang="sk-SK" sz="1400" dirty="0">
                  <a:latin typeface="Georgia Pro Light" panose="02040302050405020303" pitchFamily="18" charset="0"/>
                </a:rPr>
                <a:t> </a:t>
              </a:r>
              <a:endParaRPr lang="en-US" sz="1400" dirty="0">
                <a:latin typeface="Georgia Pro Light" panose="02040302050405020303" pitchFamily="18" charset="0"/>
              </a:endParaRPr>
            </a:p>
          </p:txBody>
        </p:sp>
        <p:sp>
          <p:nvSpPr>
            <p:cNvPr id="16" name="TextBox 22">
              <a:extLst>
                <a:ext uri="{FF2B5EF4-FFF2-40B4-BE49-F238E27FC236}">
                  <a16:creationId xmlns:a16="http://schemas.microsoft.com/office/drawing/2014/main" id="{B0D5F594-5704-C0E7-FAEC-136B1E899470}"/>
                </a:ext>
              </a:extLst>
            </p:cNvPr>
            <p:cNvSpPr txBox="1"/>
            <p:nvPr/>
          </p:nvSpPr>
          <p:spPr>
            <a:xfrm>
              <a:off x="8634845" y="1770630"/>
              <a:ext cx="2347246" cy="817349"/>
            </a:xfrm>
            <a:prstGeom prst="rect">
              <a:avLst/>
            </a:prstGeom>
            <a:noFill/>
          </p:spPr>
          <p:txBody>
            <a:bodyPr wrap="square" lIns="0" tIns="0" rIns="0" bIns="0" rtlCol="0">
              <a:spAutoFit/>
            </a:bodyPr>
            <a:lstStyle/>
            <a:p>
              <a:pPr>
                <a:spcBef>
                  <a:spcPts val="600"/>
                </a:spcBef>
              </a:pPr>
              <a:r>
                <a:rPr lang="sk-SK" sz="1400" dirty="0">
                  <a:latin typeface="Georgia Pro Light" panose="02040302050405020303" pitchFamily="18" charset="0"/>
                </a:rPr>
                <a:t>2. </a:t>
              </a:r>
              <a:r>
                <a:rPr lang="sk-SK" sz="1400" b="1" dirty="0">
                  <a:latin typeface="Georgia Pro Light" panose="02040302050405020303" pitchFamily="18" charset="0"/>
                </a:rPr>
                <a:t>UAC</a:t>
              </a:r>
              <a:r>
                <a:rPr lang="sk-SK" sz="1400" dirty="0">
                  <a:latin typeface="Georgia Pro Light" panose="02040302050405020303" pitchFamily="18" charset="0"/>
                </a:rPr>
                <a:t>, </a:t>
              </a:r>
              <a:r>
                <a:rPr lang="sk-SK" sz="1400" dirty="0" err="1">
                  <a:latin typeface="Georgia Pro Light" panose="02040302050405020303" pitchFamily="18" charset="0"/>
                </a:rPr>
                <a:t>collects</a:t>
              </a:r>
              <a:r>
                <a:rPr lang="sk-SK" sz="1400" dirty="0">
                  <a:latin typeface="Georgia Pro Light" panose="02040302050405020303" pitchFamily="18" charset="0"/>
                </a:rPr>
                <a:t> and </a:t>
              </a:r>
              <a:r>
                <a:rPr lang="sk-SK" sz="1400" dirty="0" err="1">
                  <a:latin typeface="Georgia Pro Light" panose="02040302050405020303" pitchFamily="18" charset="0"/>
                </a:rPr>
                <a:t>checks</a:t>
              </a:r>
              <a:r>
                <a:rPr lang="sk-SK" sz="1400" dirty="0">
                  <a:latin typeface="Georgia Pro Light" panose="02040302050405020303" pitchFamily="18" charset="0"/>
                </a:rPr>
                <a:t> </a:t>
              </a:r>
              <a:r>
                <a:rPr lang="sk-SK" sz="1400" dirty="0" err="1">
                  <a:latin typeface="Georgia Pro Light" panose="02040302050405020303" pitchFamily="18" charset="0"/>
                </a:rPr>
                <a:t>the</a:t>
              </a:r>
              <a:r>
                <a:rPr lang="sk-SK" sz="1400" dirty="0">
                  <a:latin typeface="Georgia Pro Light" panose="02040302050405020303" pitchFamily="18" charset="0"/>
                </a:rPr>
                <a:t> </a:t>
              </a:r>
              <a:r>
                <a:rPr lang="sk-SK" sz="1400" b="1" dirty="0">
                  <a:latin typeface="Georgia Pro Light" panose="02040302050405020303" pitchFamily="18" charset="0"/>
                </a:rPr>
                <a:t>AF</a:t>
              </a:r>
              <a:r>
                <a:rPr lang="sk-SK" sz="1400" dirty="0">
                  <a:latin typeface="Georgia Pro Light" panose="02040302050405020303" pitchFamily="18" charset="0"/>
                </a:rPr>
                <a:t>, on </a:t>
              </a:r>
              <a:r>
                <a:rPr lang="sk-SK" sz="1400" dirty="0" err="1">
                  <a:latin typeface="Georgia Pro Light" panose="02040302050405020303" pitchFamily="18" charset="0"/>
                </a:rPr>
                <a:t>weekly</a:t>
              </a:r>
              <a:r>
                <a:rPr lang="sk-SK" sz="1400" dirty="0">
                  <a:latin typeface="Georgia Pro Light" panose="02040302050405020303" pitchFamily="18" charset="0"/>
                </a:rPr>
                <a:t> </a:t>
              </a:r>
              <a:r>
                <a:rPr lang="sk-SK" sz="1400" dirty="0" err="1">
                  <a:latin typeface="Georgia Pro Light" panose="02040302050405020303" pitchFamily="18" charset="0"/>
                </a:rPr>
                <a:t>basis</a:t>
              </a:r>
              <a:r>
                <a:rPr lang="sk-SK" sz="1400" dirty="0">
                  <a:latin typeface="Georgia Pro Light" panose="02040302050405020303" pitchFamily="18" charset="0"/>
                </a:rPr>
                <a:t>, </a:t>
              </a:r>
              <a:r>
                <a:rPr lang="sk-SK" sz="1400" dirty="0" err="1">
                  <a:latin typeface="Georgia Pro Light" panose="02040302050405020303" pitchFamily="18" charset="0"/>
                </a:rPr>
                <a:t>manages</a:t>
              </a:r>
              <a:r>
                <a:rPr lang="sk-SK" sz="1400" dirty="0">
                  <a:latin typeface="Georgia Pro Light" panose="02040302050405020303" pitchFamily="18" charset="0"/>
                </a:rPr>
                <a:t> </a:t>
              </a:r>
              <a:r>
                <a:rPr lang="sk-SK" sz="1400" dirty="0" err="1">
                  <a:latin typeface="Georgia Pro Light" panose="02040302050405020303" pitchFamily="18" charset="0"/>
                </a:rPr>
                <a:t>the</a:t>
              </a:r>
              <a:r>
                <a:rPr lang="sk-SK" sz="1400" dirty="0">
                  <a:latin typeface="Georgia Pro Light" panose="02040302050405020303" pitchFamily="18" charset="0"/>
                </a:rPr>
                <a:t> </a:t>
              </a:r>
              <a:r>
                <a:rPr lang="sk-SK" sz="1400" dirty="0" err="1">
                  <a:latin typeface="Georgia Pro Light" panose="02040302050405020303" pitchFamily="18" charset="0"/>
                </a:rPr>
                <a:t>requests</a:t>
              </a:r>
              <a:r>
                <a:rPr lang="sk-SK" sz="1400" dirty="0">
                  <a:latin typeface="Georgia Pro Light" panose="02040302050405020303" pitchFamily="18" charset="0"/>
                </a:rPr>
                <a:t> </a:t>
              </a:r>
              <a:r>
                <a:rPr lang="sk-SK" sz="1400" dirty="0" err="1">
                  <a:latin typeface="Georgia Pro Light" panose="02040302050405020303" pitchFamily="18" charset="0"/>
                </a:rPr>
                <a:t>for</a:t>
              </a:r>
              <a:r>
                <a:rPr lang="sk-SK" sz="1400" dirty="0">
                  <a:latin typeface="Georgia Pro Light" panose="02040302050405020303" pitchFamily="18" charset="0"/>
                </a:rPr>
                <a:t> </a:t>
              </a:r>
              <a:r>
                <a:rPr lang="sk-SK" sz="1400" b="1" dirty="0">
                  <a:latin typeface="Georgia Pro Light" panose="02040302050405020303" pitchFamily="18" charset="0"/>
                </a:rPr>
                <a:t>AF</a:t>
              </a:r>
              <a:r>
                <a:rPr lang="sk-SK" sz="1400" dirty="0">
                  <a:latin typeface="Georgia Pro Light" panose="02040302050405020303" pitchFamily="18" charset="0"/>
                </a:rPr>
                <a:t> </a:t>
              </a:r>
              <a:r>
                <a:rPr lang="sk-SK" sz="1400" dirty="0" err="1">
                  <a:latin typeface="Georgia Pro Light" panose="02040302050405020303" pitchFamily="18" charset="0"/>
                </a:rPr>
                <a:t>corrections</a:t>
              </a:r>
              <a:r>
                <a:rPr lang="sk-SK" sz="1400" dirty="0">
                  <a:latin typeface="Georgia Pro Light" panose="02040302050405020303" pitchFamily="18" charset="0"/>
                </a:rPr>
                <a:t> and </a:t>
              </a:r>
              <a:r>
                <a:rPr lang="sk-SK" sz="1400" dirty="0" err="1">
                  <a:latin typeface="Georgia Pro Light" panose="02040302050405020303" pitchFamily="18" charset="0"/>
                </a:rPr>
                <a:t>merger</a:t>
              </a:r>
              <a:r>
                <a:rPr lang="sk-SK" dirty="0">
                  <a:latin typeface="Georgia Pro Light" panose="02040302050405020303" pitchFamily="18" charset="0"/>
                </a:rPr>
                <a:t> </a:t>
              </a:r>
              <a:r>
                <a:rPr lang="sk-SK" dirty="0" err="1">
                  <a:latin typeface="Georgia Pro Light" panose="02040302050405020303" pitchFamily="18" charset="0"/>
                </a:rPr>
                <a:t>proposals</a:t>
              </a:r>
              <a:r>
                <a:rPr lang="sk-SK" dirty="0">
                  <a:latin typeface="Georgia Pro Light" panose="02040302050405020303" pitchFamily="18" charset="0"/>
                </a:rPr>
                <a:t>.</a:t>
              </a:r>
              <a:r>
                <a:rPr lang="sk-SK" sz="1400" dirty="0">
                  <a:latin typeface="Georgia Pro Light" panose="02040302050405020303" pitchFamily="18" charset="0"/>
                </a:rPr>
                <a:t> </a:t>
              </a:r>
              <a:endParaRPr lang="en-US" sz="1400" dirty="0">
                <a:latin typeface="Georgia Pro Light" panose="02040302050405020303" pitchFamily="18" charset="0"/>
              </a:endParaRPr>
            </a:p>
          </p:txBody>
        </p:sp>
        <p:sp>
          <p:nvSpPr>
            <p:cNvPr id="17" name="TextBox 23">
              <a:extLst>
                <a:ext uri="{FF2B5EF4-FFF2-40B4-BE49-F238E27FC236}">
                  <a16:creationId xmlns:a16="http://schemas.microsoft.com/office/drawing/2014/main" id="{164DAE40-91C3-E3B9-1F11-F1701965DD74}"/>
                </a:ext>
              </a:extLst>
            </p:cNvPr>
            <p:cNvSpPr txBox="1"/>
            <p:nvPr/>
          </p:nvSpPr>
          <p:spPr>
            <a:xfrm>
              <a:off x="8634845" y="3581699"/>
              <a:ext cx="2347246" cy="1634698"/>
            </a:xfrm>
            <a:prstGeom prst="rect">
              <a:avLst/>
            </a:prstGeom>
            <a:noFill/>
          </p:spPr>
          <p:txBody>
            <a:bodyPr wrap="square" lIns="0" tIns="0" rIns="0" bIns="0" rtlCol="0">
              <a:spAutoFit/>
            </a:bodyPr>
            <a:lstStyle/>
            <a:p>
              <a:pPr>
                <a:spcBef>
                  <a:spcPts val="600"/>
                </a:spcBef>
              </a:pPr>
              <a:r>
                <a:rPr lang="sk-SK" sz="1400" dirty="0">
                  <a:latin typeface="Georgia Pro Light" panose="02040302050405020303" pitchFamily="18" charset="0"/>
                </a:rPr>
                <a:t>4. </a:t>
              </a:r>
              <a:r>
                <a:rPr lang="sk-SK" sz="1400" dirty="0" err="1">
                  <a:latin typeface="Georgia Pro Light" panose="02040302050405020303" pitchFamily="18" charset="0"/>
                </a:rPr>
                <a:t>Each</a:t>
              </a:r>
              <a:r>
                <a:rPr lang="sk-SK" sz="1400" dirty="0">
                  <a:latin typeface="Georgia Pro Light" panose="02040302050405020303" pitchFamily="18" charset="0"/>
                </a:rPr>
                <a:t> </a:t>
              </a:r>
              <a:r>
                <a:rPr lang="sk-SK" sz="1400" b="1" dirty="0" err="1">
                  <a:latin typeface="Georgia Pro Light" panose="02040302050405020303" pitchFamily="18" charset="0"/>
                </a:rPr>
                <a:t>LSeC</a:t>
              </a:r>
              <a:r>
                <a:rPr lang="sk-SK" sz="1400" dirty="0">
                  <a:latin typeface="Georgia Pro Light" panose="02040302050405020303" pitchFamily="18" charset="0"/>
                </a:rPr>
                <a:t> </a:t>
              </a:r>
              <a:r>
                <a:rPr lang="sk-SK" sz="1400" dirty="0" err="1">
                  <a:latin typeface="Georgia Pro Light" panose="02040302050405020303" pitchFamily="18" charset="0"/>
                </a:rPr>
                <a:t>recieves</a:t>
              </a:r>
              <a:r>
                <a:rPr lang="sk-SK" sz="1400" dirty="0">
                  <a:latin typeface="Georgia Pro Light" panose="02040302050405020303" pitchFamily="18" charset="0"/>
                </a:rPr>
                <a:t> </a:t>
              </a:r>
              <a:r>
                <a:rPr lang="sk-SK" sz="1400" dirty="0" err="1">
                  <a:latin typeface="Georgia Pro Light" panose="02040302050405020303" pitchFamily="18" charset="0"/>
                </a:rPr>
                <a:t>only</a:t>
              </a:r>
              <a:r>
                <a:rPr lang="sk-SK" sz="1400" dirty="0">
                  <a:latin typeface="Georgia Pro Light" panose="02040302050405020303" pitchFamily="18" charset="0"/>
                </a:rPr>
                <a:t> </a:t>
              </a:r>
              <a:r>
                <a:rPr lang="sk-SK" sz="1400" b="1" dirty="0" err="1">
                  <a:latin typeface="Georgia Pro Light" panose="02040302050405020303" pitchFamily="18" charset="0"/>
                </a:rPr>
                <a:t>EAFs</a:t>
              </a:r>
              <a:r>
                <a:rPr lang="sk-SK" sz="1400" dirty="0">
                  <a:latin typeface="Georgia Pro Light" panose="02040302050405020303" pitchFamily="18" charset="0"/>
                </a:rPr>
                <a:t> </a:t>
              </a:r>
              <a:r>
                <a:rPr lang="sk-SK" sz="1400" dirty="0" err="1">
                  <a:latin typeface="Georgia Pro Light" panose="02040302050405020303" pitchFamily="18" charset="0"/>
                </a:rPr>
                <a:t>where</a:t>
              </a:r>
              <a:r>
                <a:rPr lang="sk-SK" sz="1400" dirty="0">
                  <a:latin typeface="Georgia Pro Light" panose="02040302050405020303" pitchFamily="18" charset="0"/>
                </a:rPr>
                <a:t> </a:t>
              </a:r>
              <a:r>
                <a:rPr lang="sk-SK" sz="1400" dirty="0" err="1">
                  <a:latin typeface="Georgia Pro Light" panose="02040302050405020303" pitchFamily="18" charset="0"/>
                </a:rPr>
                <a:t>its</a:t>
              </a:r>
              <a:r>
                <a:rPr lang="sk-SK" sz="1400" dirty="0">
                  <a:latin typeface="Georgia Pro Light" panose="02040302050405020303" pitchFamily="18" charset="0"/>
                </a:rPr>
                <a:t> </a:t>
              </a:r>
              <a:r>
                <a:rPr lang="sk-SK" sz="1400" dirty="0" err="1">
                  <a:latin typeface="Georgia Pro Light" panose="02040302050405020303" pitchFamily="18" charset="0"/>
                </a:rPr>
                <a:t>researchers</a:t>
              </a:r>
              <a:r>
                <a:rPr lang="sk-SK" sz="1400" dirty="0">
                  <a:latin typeface="Georgia Pro Light" panose="02040302050405020303" pitchFamily="18" charset="0"/>
                </a:rPr>
                <a:t> </a:t>
              </a:r>
              <a:r>
                <a:rPr lang="sk-SK" sz="1400" dirty="0" err="1">
                  <a:latin typeface="Georgia Pro Light" panose="02040302050405020303" pitchFamily="18" charset="0"/>
                </a:rPr>
                <a:t>participate</a:t>
              </a:r>
              <a:r>
                <a:rPr lang="sk-SK" sz="1400" dirty="0">
                  <a:latin typeface="Georgia Pro Light" panose="02040302050405020303" pitchFamily="18" charset="0"/>
                </a:rPr>
                <a:t>. </a:t>
              </a:r>
              <a:r>
                <a:rPr lang="sk-SK" sz="1400" dirty="0" err="1">
                  <a:latin typeface="Georgia Pro Light" panose="02040302050405020303" pitchFamily="18" charset="0"/>
                </a:rPr>
                <a:t>Assesses</a:t>
              </a:r>
              <a:r>
                <a:rPr lang="sk-SK" sz="1400" dirty="0">
                  <a:latin typeface="Georgia Pro Light" panose="02040302050405020303" pitchFamily="18" charset="0"/>
                </a:rPr>
                <a:t> </a:t>
              </a:r>
              <a:r>
                <a:rPr lang="sk-SK" sz="1400" dirty="0" err="1">
                  <a:latin typeface="Georgia Pro Light" panose="02040302050405020303" pitchFamily="18" charset="0"/>
                </a:rPr>
                <a:t>them</a:t>
              </a:r>
              <a:r>
                <a:rPr lang="sk-SK" sz="1400" dirty="0">
                  <a:latin typeface="Georgia Pro Light" panose="02040302050405020303" pitchFamily="18" charset="0"/>
                </a:rPr>
                <a:t> </a:t>
              </a:r>
              <a:r>
                <a:rPr lang="sk-SK" sz="1400" dirty="0" err="1">
                  <a:latin typeface="Georgia Pro Light" panose="02040302050405020303" pitchFamily="18" charset="0"/>
                </a:rPr>
                <a:t>according</a:t>
              </a:r>
              <a:r>
                <a:rPr lang="sk-SK" sz="1400" dirty="0">
                  <a:latin typeface="Georgia Pro Light" panose="02040302050405020303" pitchFamily="18" charset="0"/>
                </a:rPr>
                <a:t> to </a:t>
              </a:r>
              <a:r>
                <a:rPr lang="sk-SK" sz="1400" b="1" dirty="0" err="1">
                  <a:latin typeface="Georgia Pro Light" panose="02040302050405020303" pitchFamily="18" charset="0"/>
                </a:rPr>
                <a:t>evaluation</a:t>
              </a:r>
              <a:r>
                <a:rPr lang="sk-SK" sz="1400" b="1" dirty="0">
                  <a:latin typeface="Georgia Pro Light" panose="02040302050405020303" pitchFamily="18" charset="0"/>
                </a:rPr>
                <a:t> </a:t>
              </a:r>
              <a:r>
                <a:rPr lang="sk-SK" sz="1400" b="1" dirty="0" err="1">
                  <a:latin typeface="Georgia Pro Light" panose="02040302050405020303" pitchFamily="18" charset="0"/>
                </a:rPr>
                <a:t>criteria</a:t>
              </a:r>
              <a:r>
                <a:rPr lang="sk-SK" sz="1400" dirty="0">
                  <a:latin typeface="Georgia Pro Light" panose="02040302050405020303" pitchFamily="18" charset="0"/>
                </a:rPr>
                <a:t>, and </a:t>
              </a:r>
              <a:r>
                <a:rPr lang="sk-SK" sz="1400" b="1" dirty="0" err="1">
                  <a:latin typeface="Georgia Pro Light" panose="02040302050405020303" pitchFamily="18" charset="0"/>
                </a:rPr>
                <a:t>decides</a:t>
              </a:r>
              <a:r>
                <a:rPr lang="sk-SK" sz="1400" b="1" dirty="0">
                  <a:latin typeface="Georgia Pro Light" panose="02040302050405020303" pitchFamily="18" charset="0"/>
                </a:rPr>
                <a:t> </a:t>
              </a:r>
              <a:r>
                <a:rPr lang="sk-SK" sz="1400" b="1" dirty="0" err="1">
                  <a:latin typeface="Georgia Pro Light" panose="02040302050405020303" pitchFamily="18" charset="0"/>
                </a:rPr>
                <a:t>about</a:t>
              </a:r>
              <a:r>
                <a:rPr lang="sk-SK" sz="1400" b="1" dirty="0">
                  <a:latin typeface="Georgia Pro Light" panose="02040302050405020303" pitchFamily="18" charset="0"/>
                </a:rPr>
                <a:t> </a:t>
              </a:r>
              <a:r>
                <a:rPr lang="sk-SK" sz="1400" b="1" dirty="0" err="1">
                  <a:latin typeface="Georgia Pro Light" panose="02040302050405020303" pitchFamily="18" charset="0"/>
                </a:rPr>
                <a:t>budget</a:t>
              </a:r>
              <a:r>
                <a:rPr lang="sk-SK" sz="1400" b="1" dirty="0">
                  <a:latin typeface="Georgia Pro Light" panose="02040302050405020303" pitchFamily="18" charset="0"/>
                </a:rPr>
                <a:t> </a:t>
              </a:r>
              <a:r>
                <a:rPr lang="sk-SK" sz="1400" b="1" dirty="0" err="1">
                  <a:latin typeface="Georgia Pro Light" panose="02040302050405020303" pitchFamily="18" charset="0"/>
                </a:rPr>
                <a:t>allocation</a:t>
              </a:r>
              <a:r>
                <a:rPr lang="sk-SK" sz="1400" b="1" dirty="0">
                  <a:latin typeface="Georgia Pro Light" panose="02040302050405020303" pitchFamily="18" charset="0"/>
                </a:rPr>
                <a:t> </a:t>
              </a:r>
              <a:r>
                <a:rPr lang="sk-SK" sz="1400" dirty="0" err="1">
                  <a:latin typeface="Georgia Pro Light" panose="02040302050405020303" pitchFamily="18" charset="0"/>
                </a:rPr>
                <a:t>for</a:t>
              </a:r>
              <a:r>
                <a:rPr lang="sk-SK" sz="1400" dirty="0">
                  <a:latin typeface="Georgia Pro Light" panose="02040302050405020303" pitchFamily="18" charset="0"/>
                </a:rPr>
                <a:t> </a:t>
              </a:r>
              <a:r>
                <a:rPr lang="sk-SK" sz="1400" dirty="0" err="1">
                  <a:latin typeface="Georgia Pro Light" panose="02040302050405020303" pitchFamily="18" charset="0"/>
                </a:rPr>
                <a:t>its</a:t>
              </a:r>
              <a:r>
                <a:rPr lang="sk-SK" sz="1400" dirty="0">
                  <a:latin typeface="Georgia Pro Light" panose="02040302050405020303" pitchFamily="18" charset="0"/>
                </a:rPr>
                <a:t> </a:t>
              </a:r>
              <a:r>
                <a:rPr lang="sk-SK" sz="1400" dirty="0" err="1">
                  <a:latin typeface="Georgia Pro Light" panose="02040302050405020303" pitchFamily="18" charset="0"/>
                </a:rPr>
                <a:t>institutions</a:t>
              </a:r>
              <a:r>
                <a:rPr lang="sk-SK" sz="1400" dirty="0">
                  <a:latin typeface="Georgia Pro Light" panose="02040302050405020303" pitchFamily="18" charset="0"/>
                </a:rPr>
                <a:t> </a:t>
              </a:r>
              <a:r>
                <a:rPr lang="sk-SK" sz="1400" dirty="0" err="1">
                  <a:latin typeface="Georgia Pro Light" panose="02040302050405020303" pitchFamily="18" charset="0"/>
                </a:rPr>
                <a:t>researchers</a:t>
              </a:r>
              <a:r>
                <a:rPr lang="sk-SK" sz="1400" dirty="0">
                  <a:latin typeface="Georgia Pro Light" panose="02040302050405020303" pitchFamily="18" charset="0"/>
                </a:rPr>
                <a:t> </a:t>
              </a:r>
              <a:r>
                <a:rPr lang="sk-SK" sz="1400" dirty="0" err="1">
                  <a:latin typeface="Georgia Pro Light" panose="02040302050405020303" pitchFamily="18" charset="0"/>
                </a:rPr>
                <a:t>only</a:t>
              </a:r>
              <a:r>
                <a:rPr lang="sk-SK" dirty="0">
                  <a:latin typeface="Georgia Pro Light" panose="02040302050405020303" pitchFamily="18" charset="0"/>
                </a:rPr>
                <a:t>. </a:t>
              </a:r>
              <a:r>
                <a:rPr lang="sk-SK" dirty="0" err="1">
                  <a:latin typeface="Georgia Pro Light" panose="02040302050405020303" pitchFamily="18" charset="0"/>
                </a:rPr>
                <a:t>The</a:t>
              </a:r>
              <a:r>
                <a:rPr lang="sk-SK" dirty="0">
                  <a:latin typeface="Georgia Pro Light" panose="02040302050405020303" pitchFamily="18" charset="0"/>
                </a:rPr>
                <a:t> </a:t>
              </a:r>
              <a:r>
                <a:rPr lang="sk-SK" b="1" dirty="0" err="1">
                  <a:latin typeface="Georgia Pro Light" panose="02040302050405020303" pitchFamily="18" charset="0"/>
                </a:rPr>
                <a:t>assessment</a:t>
              </a:r>
              <a:r>
                <a:rPr lang="sk-SK" b="1" dirty="0">
                  <a:latin typeface="Georgia Pro Light" panose="02040302050405020303" pitchFamily="18" charset="0"/>
                </a:rPr>
                <a:t> </a:t>
              </a:r>
              <a:r>
                <a:rPr lang="sk-SK" b="1" dirty="0" err="1">
                  <a:latin typeface="Georgia Pro Light" panose="02040302050405020303" pitchFamily="18" charset="0"/>
                </a:rPr>
                <a:t>summary</a:t>
              </a:r>
              <a:r>
                <a:rPr lang="sk-SK" b="1" dirty="0">
                  <a:latin typeface="Georgia Pro Light" panose="02040302050405020303" pitchFamily="18" charset="0"/>
                </a:rPr>
                <a:t> </a:t>
              </a:r>
              <a:r>
                <a:rPr lang="sk-SK" dirty="0" err="1">
                  <a:latin typeface="Georgia Pro Light" panose="02040302050405020303" pitchFamily="18" charset="0"/>
                </a:rPr>
                <a:t>is</a:t>
              </a:r>
              <a:r>
                <a:rPr lang="sk-SK" dirty="0">
                  <a:latin typeface="Georgia Pro Light" panose="02040302050405020303" pitchFamily="18" charset="0"/>
                </a:rPr>
                <a:t> </a:t>
              </a:r>
              <a:r>
                <a:rPr lang="sk-SK" dirty="0" err="1">
                  <a:latin typeface="Georgia Pro Light" panose="02040302050405020303" pitchFamily="18" charset="0"/>
                </a:rPr>
                <a:t>sent</a:t>
              </a:r>
              <a:r>
                <a:rPr lang="sk-SK" dirty="0">
                  <a:latin typeface="Georgia Pro Light" panose="02040302050405020303" pitchFamily="18" charset="0"/>
                </a:rPr>
                <a:t> to </a:t>
              </a:r>
              <a:r>
                <a:rPr lang="sk-SK" b="1" dirty="0">
                  <a:latin typeface="Georgia Pro Light" panose="02040302050405020303" pitchFamily="18" charset="0"/>
                </a:rPr>
                <a:t>UAC</a:t>
              </a:r>
              <a:r>
                <a:rPr lang="sk-SK" dirty="0">
                  <a:latin typeface="Georgia Pro Light" panose="02040302050405020303" pitchFamily="18" charset="0"/>
                </a:rPr>
                <a:t> </a:t>
              </a:r>
              <a:r>
                <a:rPr lang="sk-SK" dirty="0" err="1">
                  <a:latin typeface="Georgia Pro Light" panose="02040302050405020303" pitchFamily="18" charset="0"/>
                </a:rPr>
                <a:t>for</a:t>
              </a:r>
              <a:r>
                <a:rPr lang="sk-SK" dirty="0">
                  <a:latin typeface="Georgia Pro Light" panose="02040302050405020303" pitchFamily="18" charset="0"/>
                </a:rPr>
                <a:t> </a:t>
              </a:r>
              <a:r>
                <a:rPr lang="sk-SK" dirty="0" err="1">
                  <a:latin typeface="Georgia Pro Light" panose="02040302050405020303" pitchFamily="18" charset="0"/>
                </a:rPr>
                <a:t>finalisation</a:t>
              </a:r>
              <a:r>
                <a:rPr lang="sk-SK" dirty="0">
                  <a:latin typeface="Georgia Pro Light" panose="02040302050405020303" pitchFamily="18" charset="0"/>
                </a:rPr>
                <a:t>. </a:t>
              </a:r>
              <a:endParaRPr lang="en-US" sz="1400" dirty="0">
                <a:latin typeface="Georgia Pro Light" panose="02040302050405020303" pitchFamily="18" charset="0"/>
              </a:endParaRPr>
            </a:p>
          </p:txBody>
        </p:sp>
      </p:grpSp>
      <p:sp>
        <p:nvSpPr>
          <p:cNvPr id="33" name="BlokTextu 32">
            <a:extLst>
              <a:ext uri="{FF2B5EF4-FFF2-40B4-BE49-F238E27FC236}">
                <a16:creationId xmlns:a16="http://schemas.microsoft.com/office/drawing/2014/main" id="{71F420E6-3EDC-54C1-986C-F71493921C39}"/>
              </a:ext>
            </a:extLst>
          </p:cNvPr>
          <p:cNvSpPr txBox="1"/>
          <p:nvPr/>
        </p:nvSpPr>
        <p:spPr>
          <a:xfrm>
            <a:off x="8680450" y="5716293"/>
            <a:ext cx="2165350" cy="523220"/>
          </a:xfrm>
          <a:prstGeom prst="rect">
            <a:avLst/>
          </a:prstGeom>
          <a:noFill/>
        </p:spPr>
        <p:txBody>
          <a:bodyPr wrap="square" rtlCol="0">
            <a:spAutoFit/>
          </a:bodyPr>
          <a:lstStyle/>
          <a:p>
            <a:r>
              <a:rPr lang="sk-SK" dirty="0" err="1"/>
              <a:t>Start</a:t>
            </a:r>
            <a:r>
              <a:rPr lang="sk-SK" dirty="0"/>
              <a:t> of </a:t>
            </a:r>
            <a:r>
              <a:rPr lang="sk-SK" dirty="0" err="1"/>
              <a:t>funded</a:t>
            </a:r>
            <a:r>
              <a:rPr lang="sk-SK" dirty="0"/>
              <a:t> </a:t>
            </a:r>
            <a:r>
              <a:rPr lang="sk-SK" dirty="0" err="1"/>
              <a:t>activities</a:t>
            </a:r>
            <a:r>
              <a:rPr lang="sk-SK" dirty="0"/>
              <a:t> and </a:t>
            </a:r>
            <a:r>
              <a:rPr lang="sk-SK" dirty="0" err="1"/>
              <a:t>reporting</a:t>
            </a:r>
            <a:endParaRPr lang="sk-SK" dirty="0"/>
          </a:p>
        </p:txBody>
      </p:sp>
      <p:sp>
        <p:nvSpPr>
          <p:cNvPr id="34" name="Šípka: doprava 33">
            <a:extLst>
              <a:ext uri="{FF2B5EF4-FFF2-40B4-BE49-F238E27FC236}">
                <a16:creationId xmlns:a16="http://schemas.microsoft.com/office/drawing/2014/main" id="{902049D6-E78D-17AB-732C-D4F736B2E27D}"/>
              </a:ext>
            </a:extLst>
          </p:cNvPr>
          <p:cNvSpPr/>
          <p:nvPr/>
        </p:nvSpPr>
        <p:spPr>
          <a:xfrm>
            <a:off x="8629650" y="5384801"/>
            <a:ext cx="2216150" cy="1181099"/>
          </a:xfrm>
          <a:prstGeom prst="rightArrow">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sk-SK"/>
          </a:p>
        </p:txBody>
      </p:sp>
    </p:spTree>
    <p:extLst>
      <p:ext uri="{BB962C8B-B14F-4D97-AF65-F5344CB8AC3E}">
        <p14:creationId xmlns:p14="http://schemas.microsoft.com/office/powerpoint/2010/main" val="4048332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4D1E4-D32E-5111-D85E-F4369CBC53B9}"/>
              </a:ext>
            </a:extLst>
          </p:cNvPr>
          <p:cNvSpPr>
            <a:spLocks noGrp="1"/>
          </p:cNvSpPr>
          <p:nvPr>
            <p:ph type="title"/>
          </p:nvPr>
        </p:nvSpPr>
        <p:spPr/>
        <p:txBody>
          <a:bodyPr/>
          <a:lstStyle/>
          <a:p>
            <a:r>
              <a:rPr lang="sk-SK"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Ulysseus </a:t>
            </a:r>
            <a:r>
              <a:rPr lang="en-GB"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Seed Fund</a:t>
            </a:r>
            <a:r>
              <a:rPr lang="sk-SK" sz="2000" b="1"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ing</a:t>
            </a:r>
            <a:r>
              <a:rPr lang="en-GB"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a:t>
            </a:r>
            <a:r>
              <a:rPr lang="sk-SK" sz="2000" b="1"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Progamme</a:t>
            </a:r>
            <a:r>
              <a:rPr lang="en-GB"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for Joint R&amp;I Groups</a:t>
            </a:r>
            <a:r>
              <a:rPr lang="sk-SK"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a:t>
            </a:r>
            <a:r>
              <a:rPr lang="sk-SK" sz="2000" b="1"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Call</a:t>
            </a:r>
            <a:r>
              <a:rPr lang="sk-SK"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1</a:t>
            </a:r>
            <a:endParaRPr lang="en-US" dirty="0"/>
          </a:p>
        </p:txBody>
      </p:sp>
      <p:sp>
        <p:nvSpPr>
          <p:cNvPr id="3" name="Subtitle 2">
            <a:extLst>
              <a:ext uri="{FF2B5EF4-FFF2-40B4-BE49-F238E27FC236}">
                <a16:creationId xmlns:a16="http://schemas.microsoft.com/office/drawing/2014/main" id="{6FD09A6D-DF17-ADD9-C0C9-86B8F06D99DD}"/>
              </a:ext>
            </a:extLst>
          </p:cNvPr>
          <p:cNvSpPr>
            <a:spLocks noGrp="1"/>
          </p:cNvSpPr>
          <p:nvPr>
            <p:ph type="subTitle" idx="1"/>
          </p:nvPr>
        </p:nvSpPr>
        <p:spPr/>
        <p:txBody>
          <a:bodyPr/>
          <a:lstStyle/>
          <a:p>
            <a:r>
              <a:rPr lang="sk-SK" err="1"/>
              <a:t>Application</a:t>
            </a:r>
            <a:r>
              <a:rPr lang="sk-SK"/>
              <a:t> </a:t>
            </a:r>
            <a:r>
              <a:rPr lang="sk-SK" err="1"/>
              <a:t>form</a:t>
            </a:r>
            <a:r>
              <a:rPr lang="sk-SK"/>
              <a:t> and </a:t>
            </a:r>
            <a:r>
              <a:rPr lang="sk-SK" err="1"/>
              <a:t>required</a:t>
            </a:r>
            <a:r>
              <a:rPr lang="sk-SK"/>
              <a:t> </a:t>
            </a:r>
            <a:r>
              <a:rPr lang="sk-SK" err="1"/>
              <a:t>data</a:t>
            </a:r>
            <a:endParaRPr lang="en-US"/>
          </a:p>
        </p:txBody>
      </p:sp>
      <p:sp>
        <p:nvSpPr>
          <p:cNvPr id="5" name="Content Placeholder 4">
            <a:extLst>
              <a:ext uri="{FF2B5EF4-FFF2-40B4-BE49-F238E27FC236}">
                <a16:creationId xmlns:a16="http://schemas.microsoft.com/office/drawing/2014/main" id="{59C6C793-8D43-516C-F9B7-263751A41A5A}"/>
              </a:ext>
            </a:extLst>
          </p:cNvPr>
          <p:cNvSpPr>
            <a:spLocks noGrp="1"/>
          </p:cNvSpPr>
          <p:nvPr>
            <p:ph sz="half" idx="11"/>
          </p:nvPr>
        </p:nvSpPr>
        <p:spPr>
          <a:xfrm>
            <a:off x="6200775" y="920925"/>
            <a:ext cx="5530557" cy="4266565"/>
          </a:xfrm>
        </p:spPr>
        <p:txBody>
          <a:bodyPr/>
          <a:lstStyle/>
          <a:p>
            <a:r>
              <a:rPr lang="sk-SK" dirty="0"/>
              <a:t>Ulysseus R&amp;I Group </a:t>
            </a:r>
            <a:r>
              <a:rPr lang="sk-SK" dirty="0" err="1"/>
              <a:t>name</a:t>
            </a:r>
            <a:endParaRPr lang="sk-SK" dirty="0"/>
          </a:p>
          <a:p>
            <a:r>
              <a:rPr lang="sk-SK" dirty="0" err="1"/>
              <a:t>Acronym</a:t>
            </a:r>
            <a:endParaRPr lang="sk-SK" dirty="0"/>
          </a:p>
          <a:p>
            <a:r>
              <a:rPr lang="sk-SK" dirty="0"/>
              <a:t>Group type</a:t>
            </a:r>
          </a:p>
          <a:p>
            <a:r>
              <a:rPr lang="sk-SK" dirty="0"/>
              <a:t>Group </a:t>
            </a:r>
            <a:r>
              <a:rPr lang="sk-SK" dirty="0" err="1"/>
              <a:t>topic</a:t>
            </a:r>
            <a:endParaRPr lang="sk-SK" dirty="0"/>
          </a:p>
          <a:p>
            <a:r>
              <a:rPr lang="sk-SK" dirty="0"/>
              <a:t>Group </a:t>
            </a:r>
            <a:r>
              <a:rPr lang="sk-SK" dirty="0" err="1"/>
              <a:t>objectives</a:t>
            </a:r>
            <a:endParaRPr lang="sk-SK" dirty="0"/>
          </a:p>
          <a:p>
            <a:r>
              <a:rPr lang="sk-SK" dirty="0" err="1"/>
              <a:t>Keywords</a:t>
            </a:r>
            <a:endParaRPr lang="sk-SK" dirty="0"/>
          </a:p>
          <a:p>
            <a:r>
              <a:rPr lang="en-US" dirty="0"/>
              <a:t>Expected Contributions to Ulysseus European University</a:t>
            </a:r>
            <a:endParaRPr lang="sk-SK" dirty="0"/>
          </a:p>
          <a:p>
            <a:r>
              <a:rPr lang="en-US" dirty="0"/>
              <a:t>Expected Outcomes and Impact</a:t>
            </a:r>
            <a:endParaRPr lang="sk-SK" dirty="0"/>
          </a:p>
          <a:p>
            <a:r>
              <a:rPr lang="en-US" dirty="0"/>
              <a:t>Long-term Vision &amp; Follow-Up Activities</a:t>
            </a:r>
            <a:endParaRPr lang="sk-SK" dirty="0"/>
          </a:p>
          <a:p>
            <a:r>
              <a:rPr lang="en-US" dirty="0"/>
              <a:t>Budget Proposal</a:t>
            </a:r>
            <a:endParaRPr lang="sk-SK" dirty="0"/>
          </a:p>
          <a:p>
            <a:r>
              <a:rPr lang="sk-SK" dirty="0" err="1"/>
              <a:t>Members</a:t>
            </a:r>
            <a:r>
              <a:rPr lang="sk-SK" dirty="0"/>
              <a:t> list</a:t>
            </a:r>
            <a:endParaRPr lang="en-US" dirty="0"/>
          </a:p>
        </p:txBody>
      </p:sp>
      <p:pic>
        <p:nvPicPr>
          <p:cNvPr id="9" name="Obrázok 8">
            <a:extLst>
              <a:ext uri="{FF2B5EF4-FFF2-40B4-BE49-F238E27FC236}">
                <a16:creationId xmlns:a16="http://schemas.microsoft.com/office/drawing/2014/main" id="{22037493-FC83-64D6-884E-9EA16DB9594E}"/>
              </a:ext>
            </a:extLst>
          </p:cNvPr>
          <p:cNvPicPr>
            <a:picLocks noChangeAspect="1"/>
          </p:cNvPicPr>
          <p:nvPr/>
        </p:nvPicPr>
        <p:blipFill>
          <a:blip r:embed="rId2"/>
          <a:stretch>
            <a:fillRect/>
          </a:stretch>
        </p:blipFill>
        <p:spPr>
          <a:xfrm>
            <a:off x="6200775" y="5776926"/>
            <a:ext cx="5825340" cy="941128"/>
          </a:xfrm>
          <a:prstGeom prst="rect">
            <a:avLst/>
          </a:prstGeom>
        </p:spPr>
      </p:pic>
      <p:graphicFrame>
        <p:nvGraphicFramePr>
          <p:cNvPr id="8" name="Zástupný objekt pre obsah 7">
            <a:extLst>
              <a:ext uri="{FF2B5EF4-FFF2-40B4-BE49-F238E27FC236}">
                <a16:creationId xmlns:a16="http://schemas.microsoft.com/office/drawing/2014/main" id="{F6DB049A-3817-520B-3FE8-2CA7C1409C83}"/>
              </a:ext>
            </a:extLst>
          </p:cNvPr>
          <p:cNvGraphicFramePr>
            <a:graphicFrameLocks noGrp="1" noChangeAspect="1"/>
          </p:cNvGraphicFramePr>
          <p:nvPr>
            <p:ph sz="half" idx="10"/>
            <p:extLst>
              <p:ext uri="{D42A27DB-BD31-4B8C-83A1-F6EECF244321}">
                <p14:modId xmlns:p14="http://schemas.microsoft.com/office/powerpoint/2010/main" val="621517427"/>
              </p:ext>
            </p:extLst>
          </p:nvPr>
        </p:nvGraphicFramePr>
        <p:xfrm>
          <a:off x="2345014" y="5475965"/>
          <a:ext cx="914400" cy="771525"/>
        </p:xfrm>
        <a:graphic>
          <a:graphicData uri="http://schemas.openxmlformats.org/presentationml/2006/ole">
            <mc:AlternateContent xmlns:mc="http://schemas.openxmlformats.org/markup-compatibility/2006">
              <mc:Choice xmlns:v="urn:schemas-microsoft-com:vml" Requires="v">
                <p:oleObj name="Worksheet" showAsIcon="1" r:id="rId3" imgW="914575" imgH="771656" progId="Excel.Sheet.12">
                  <p:embed/>
                </p:oleObj>
              </mc:Choice>
              <mc:Fallback>
                <p:oleObj name="Worksheet" showAsIcon="1" r:id="rId3" imgW="914575" imgH="771656" progId="Excel.Sheet.12">
                  <p:embed/>
                  <p:pic>
                    <p:nvPicPr>
                      <p:cNvPr id="8" name="Zástupný objekt pre obsah 7">
                        <a:extLst>
                          <a:ext uri="{FF2B5EF4-FFF2-40B4-BE49-F238E27FC236}">
                            <a16:creationId xmlns:a16="http://schemas.microsoft.com/office/drawing/2014/main" id="{F6DB049A-3817-520B-3FE8-2CA7C1409C83}"/>
                          </a:ext>
                        </a:extLst>
                      </p:cNvPr>
                      <p:cNvPicPr/>
                      <p:nvPr/>
                    </p:nvPicPr>
                    <p:blipFill>
                      <a:blip r:embed="rId4"/>
                      <a:stretch>
                        <a:fillRect/>
                      </a:stretch>
                    </p:blipFill>
                    <p:spPr>
                      <a:xfrm>
                        <a:off x="2345014" y="5475965"/>
                        <a:ext cx="914400" cy="771525"/>
                      </a:xfrm>
                      <a:prstGeom prst="rect">
                        <a:avLst/>
                      </a:prstGeom>
                    </p:spPr>
                  </p:pic>
                </p:oleObj>
              </mc:Fallback>
            </mc:AlternateContent>
          </a:graphicData>
        </a:graphic>
      </p:graphicFrame>
      <p:pic>
        <p:nvPicPr>
          <p:cNvPr id="6" name="Obrázok 5">
            <a:extLst>
              <a:ext uri="{FF2B5EF4-FFF2-40B4-BE49-F238E27FC236}">
                <a16:creationId xmlns:a16="http://schemas.microsoft.com/office/drawing/2014/main" id="{3A755029-5491-4A47-B210-C17AF38F7D40}"/>
              </a:ext>
            </a:extLst>
          </p:cNvPr>
          <p:cNvPicPr>
            <a:picLocks noChangeAspect="1"/>
          </p:cNvPicPr>
          <p:nvPr/>
        </p:nvPicPr>
        <p:blipFill>
          <a:blip r:embed="rId5"/>
          <a:stretch>
            <a:fillRect/>
          </a:stretch>
        </p:blipFill>
        <p:spPr>
          <a:xfrm>
            <a:off x="146209" y="1394658"/>
            <a:ext cx="5845017" cy="3688533"/>
          </a:xfrm>
          <a:prstGeom prst="rect">
            <a:avLst/>
          </a:prstGeom>
        </p:spPr>
      </p:pic>
    </p:spTree>
    <p:extLst>
      <p:ext uri="{BB962C8B-B14F-4D97-AF65-F5344CB8AC3E}">
        <p14:creationId xmlns:p14="http://schemas.microsoft.com/office/powerpoint/2010/main" val="739509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87442B-CDD3-5394-8A00-C20E6AE5C907}"/>
              </a:ext>
            </a:extLst>
          </p:cNvPr>
          <p:cNvSpPr>
            <a:spLocks noGrp="1"/>
          </p:cNvSpPr>
          <p:nvPr>
            <p:ph type="title"/>
          </p:nvPr>
        </p:nvSpPr>
        <p:spPr/>
        <p:txBody>
          <a:bodyPr/>
          <a:lstStyle/>
          <a:p>
            <a:r>
              <a:rPr lang="sk-SK"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Ulysseus </a:t>
            </a:r>
            <a:r>
              <a:rPr lang="en-GB"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Seed Fund</a:t>
            </a:r>
            <a:r>
              <a:rPr lang="sk-SK" sz="2000" b="1"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ing</a:t>
            </a:r>
            <a:r>
              <a:rPr lang="en-GB"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a:t>
            </a:r>
            <a:r>
              <a:rPr lang="sk-SK" sz="2000" b="1"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Progamme</a:t>
            </a:r>
            <a:r>
              <a:rPr lang="en-GB"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for Joint R&amp;I Groups</a:t>
            </a:r>
            <a:r>
              <a:rPr lang="sk-SK"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a:t>
            </a:r>
            <a:r>
              <a:rPr lang="sk-SK" sz="2000" b="1"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Call</a:t>
            </a:r>
            <a:r>
              <a:rPr lang="sk-SK"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1</a:t>
            </a:r>
            <a:endParaRPr lang="sk-SK" dirty="0"/>
          </a:p>
        </p:txBody>
      </p:sp>
      <p:sp>
        <p:nvSpPr>
          <p:cNvPr id="3" name="Podnadpis 2">
            <a:extLst>
              <a:ext uri="{FF2B5EF4-FFF2-40B4-BE49-F238E27FC236}">
                <a16:creationId xmlns:a16="http://schemas.microsoft.com/office/drawing/2014/main" id="{FB42B325-3FE7-48A2-E93D-F2DBAD4CEA5A}"/>
              </a:ext>
            </a:extLst>
          </p:cNvPr>
          <p:cNvSpPr>
            <a:spLocks noGrp="1"/>
          </p:cNvSpPr>
          <p:nvPr>
            <p:ph type="subTitle" idx="1"/>
          </p:nvPr>
        </p:nvSpPr>
        <p:spPr>
          <a:xfrm>
            <a:off x="329224" y="546225"/>
            <a:ext cx="8685235" cy="749400"/>
          </a:xfrm>
        </p:spPr>
        <p:txBody>
          <a:bodyPr/>
          <a:lstStyle/>
          <a:p>
            <a:r>
              <a:rPr lang="sk-SK" dirty="0" err="1"/>
              <a:t>Combining</a:t>
            </a:r>
            <a:r>
              <a:rPr lang="sk-SK" dirty="0"/>
              <a:t> </a:t>
            </a:r>
            <a:r>
              <a:rPr lang="sk-SK" dirty="0" err="1"/>
              <a:t>the</a:t>
            </a:r>
            <a:r>
              <a:rPr lang="sk-SK" dirty="0"/>
              <a:t> AF </a:t>
            </a:r>
            <a:r>
              <a:rPr lang="sk-SK" dirty="0" err="1"/>
              <a:t>with</a:t>
            </a:r>
            <a:r>
              <a:rPr lang="sk-SK" dirty="0"/>
              <a:t> </a:t>
            </a:r>
            <a:r>
              <a:rPr lang="sk-SK" dirty="0" err="1"/>
              <a:t>information</a:t>
            </a:r>
            <a:r>
              <a:rPr lang="sk-SK" dirty="0"/>
              <a:t> </a:t>
            </a:r>
            <a:r>
              <a:rPr lang="sk-SK" dirty="0" err="1"/>
              <a:t>stored</a:t>
            </a:r>
            <a:r>
              <a:rPr lang="sk-SK" dirty="0"/>
              <a:t> in Ulysseus </a:t>
            </a:r>
            <a:r>
              <a:rPr lang="sk-SK" dirty="0" err="1"/>
              <a:t>Experts</a:t>
            </a:r>
            <a:r>
              <a:rPr lang="sk-SK" dirty="0"/>
              <a:t> </a:t>
            </a:r>
            <a:r>
              <a:rPr lang="sk-SK" dirty="0" err="1"/>
              <a:t>database</a:t>
            </a:r>
            <a:r>
              <a:rPr lang="sk-SK" dirty="0"/>
              <a:t> </a:t>
            </a:r>
            <a:r>
              <a:rPr lang="sk-SK" dirty="0" err="1"/>
              <a:t>into</a:t>
            </a:r>
            <a:r>
              <a:rPr lang="sk-SK" dirty="0"/>
              <a:t> EAF</a:t>
            </a:r>
          </a:p>
        </p:txBody>
      </p:sp>
      <p:graphicFrame>
        <p:nvGraphicFramePr>
          <p:cNvPr id="6" name="Zástupný objekt pre obsah 5">
            <a:extLst>
              <a:ext uri="{FF2B5EF4-FFF2-40B4-BE49-F238E27FC236}">
                <a16:creationId xmlns:a16="http://schemas.microsoft.com/office/drawing/2014/main" id="{9C75D70F-4872-C55F-08D2-B5405CD43133}"/>
              </a:ext>
            </a:extLst>
          </p:cNvPr>
          <p:cNvGraphicFramePr>
            <a:graphicFrameLocks noGrp="1"/>
          </p:cNvGraphicFramePr>
          <p:nvPr>
            <p:ph sz="half" idx="10"/>
          </p:nvPr>
        </p:nvGraphicFramePr>
        <p:xfrm>
          <a:off x="126609" y="2197863"/>
          <a:ext cx="5841024" cy="2550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Obrázok 7">
            <a:extLst>
              <a:ext uri="{FF2B5EF4-FFF2-40B4-BE49-F238E27FC236}">
                <a16:creationId xmlns:a16="http://schemas.microsoft.com/office/drawing/2014/main" id="{36E21CBB-C8F0-21A2-1A2C-4CC6C620D29E}"/>
              </a:ext>
            </a:extLst>
          </p:cNvPr>
          <p:cNvPicPr>
            <a:picLocks noChangeAspect="1"/>
          </p:cNvPicPr>
          <p:nvPr/>
        </p:nvPicPr>
        <p:blipFill>
          <a:blip r:embed="rId7"/>
          <a:stretch>
            <a:fillRect/>
          </a:stretch>
        </p:blipFill>
        <p:spPr>
          <a:xfrm>
            <a:off x="7435344" y="922277"/>
            <a:ext cx="4560801" cy="5825793"/>
          </a:xfrm>
          <a:prstGeom prst="rect">
            <a:avLst/>
          </a:prstGeom>
        </p:spPr>
      </p:pic>
      <p:pic>
        <p:nvPicPr>
          <p:cNvPr id="10" name="Obrázok 9">
            <a:extLst>
              <a:ext uri="{FF2B5EF4-FFF2-40B4-BE49-F238E27FC236}">
                <a16:creationId xmlns:a16="http://schemas.microsoft.com/office/drawing/2014/main" id="{3B818D37-3BD3-7210-E1B9-27224C66D4A7}"/>
              </a:ext>
            </a:extLst>
          </p:cNvPr>
          <p:cNvPicPr>
            <a:picLocks noChangeAspect="1"/>
          </p:cNvPicPr>
          <p:nvPr/>
        </p:nvPicPr>
        <p:blipFill>
          <a:blip r:embed="rId8"/>
          <a:stretch>
            <a:fillRect/>
          </a:stretch>
        </p:blipFill>
        <p:spPr>
          <a:xfrm>
            <a:off x="4767349" y="1677843"/>
            <a:ext cx="2977037" cy="2550109"/>
          </a:xfrm>
          <a:prstGeom prst="rect">
            <a:avLst/>
          </a:prstGeom>
        </p:spPr>
      </p:pic>
    </p:spTree>
    <p:extLst>
      <p:ext uri="{BB962C8B-B14F-4D97-AF65-F5344CB8AC3E}">
        <p14:creationId xmlns:p14="http://schemas.microsoft.com/office/powerpoint/2010/main" val="3637664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D5B6E-3518-E3AF-EE75-913DBE0E119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09EC1F7-9376-6414-884D-9A4AF1829359}"/>
              </a:ext>
            </a:extLst>
          </p:cNvPr>
          <p:cNvSpPr>
            <a:spLocks noGrp="1"/>
          </p:cNvSpPr>
          <p:nvPr>
            <p:ph type="title"/>
          </p:nvPr>
        </p:nvSpPr>
        <p:spPr>
          <a:xfrm>
            <a:off x="538774" y="171525"/>
            <a:ext cx="8685236" cy="749400"/>
          </a:xfrm>
        </p:spPr>
        <p:txBody>
          <a:bodyPr wrap="square" anchor="t">
            <a:normAutofit/>
          </a:bodyPr>
          <a:lstStyle/>
          <a:p>
            <a:r>
              <a:rPr lang="sk-SK" b="1" dirty="0">
                <a:effectLst/>
              </a:rPr>
              <a:t>Ulysseus </a:t>
            </a:r>
            <a:r>
              <a:rPr lang="en-GB" b="1" dirty="0">
                <a:effectLst/>
              </a:rPr>
              <a:t>Seed Fund</a:t>
            </a:r>
            <a:r>
              <a:rPr lang="sk-SK" b="1" dirty="0" err="1">
                <a:effectLst/>
              </a:rPr>
              <a:t>ing</a:t>
            </a:r>
            <a:r>
              <a:rPr lang="en-GB" b="1" dirty="0">
                <a:effectLst/>
              </a:rPr>
              <a:t> </a:t>
            </a:r>
            <a:r>
              <a:rPr lang="sk-SK" b="1" dirty="0" err="1">
                <a:effectLst/>
              </a:rPr>
              <a:t>Progamme</a:t>
            </a:r>
            <a:r>
              <a:rPr lang="en-GB" b="1" dirty="0">
                <a:effectLst/>
              </a:rPr>
              <a:t> for Joint R&amp;I Groups</a:t>
            </a:r>
            <a:r>
              <a:rPr lang="sk-SK" b="1" dirty="0">
                <a:effectLst/>
              </a:rPr>
              <a:t>: </a:t>
            </a:r>
            <a:r>
              <a:rPr lang="sk-SK" b="1" dirty="0" err="1">
                <a:effectLst/>
              </a:rPr>
              <a:t>Call</a:t>
            </a:r>
            <a:r>
              <a:rPr lang="sk-SK" b="1" dirty="0">
                <a:effectLst/>
              </a:rPr>
              <a:t> 1</a:t>
            </a:r>
            <a:endParaRPr lang="sk-SK" dirty="0"/>
          </a:p>
        </p:txBody>
      </p:sp>
      <p:sp>
        <p:nvSpPr>
          <p:cNvPr id="3" name="Podnadpis 2">
            <a:extLst>
              <a:ext uri="{FF2B5EF4-FFF2-40B4-BE49-F238E27FC236}">
                <a16:creationId xmlns:a16="http://schemas.microsoft.com/office/drawing/2014/main" id="{14AEA902-C3DA-BF5D-1606-0733A3502740}"/>
              </a:ext>
            </a:extLst>
          </p:cNvPr>
          <p:cNvSpPr>
            <a:spLocks noGrp="1"/>
          </p:cNvSpPr>
          <p:nvPr>
            <p:ph type="subTitle" idx="1"/>
          </p:nvPr>
        </p:nvSpPr>
        <p:spPr>
          <a:xfrm>
            <a:off x="538774" y="920925"/>
            <a:ext cx="8685235" cy="568251"/>
          </a:xfrm>
        </p:spPr>
        <p:txBody>
          <a:bodyPr wrap="square" anchor="t">
            <a:normAutofit/>
          </a:bodyPr>
          <a:lstStyle/>
          <a:p>
            <a:r>
              <a:rPr lang="sk-SK" dirty="0"/>
              <a:t>EAF </a:t>
            </a:r>
            <a:r>
              <a:rPr lang="sk-SK" dirty="0" err="1"/>
              <a:t>assessment</a:t>
            </a:r>
            <a:r>
              <a:rPr lang="sk-SK" dirty="0"/>
              <a:t> and </a:t>
            </a:r>
            <a:r>
              <a:rPr lang="sk-SK" dirty="0" err="1"/>
              <a:t>Evaluation</a:t>
            </a:r>
            <a:r>
              <a:rPr lang="sk-SK" dirty="0"/>
              <a:t> </a:t>
            </a:r>
            <a:r>
              <a:rPr lang="sk-SK" dirty="0" err="1"/>
              <a:t>criteria</a:t>
            </a:r>
            <a:endParaRPr lang="sk-SK" dirty="0"/>
          </a:p>
        </p:txBody>
      </p:sp>
      <p:pic>
        <p:nvPicPr>
          <p:cNvPr id="9" name="Obrázok 8">
            <a:extLst>
              <a:ext uri="{FF2B5EF4-FFF2-40B4-BE49-F238E27FC236}">
                <a16:creationId xmlns:a16="http://schemas.microsoft.com/office/drawing/2014/main" id="{56238C85-7A30-BD19-14F0-A2FB08B2CF8A}"/>
              </a:ext>
            </a:extLst>
          </p:cNvPr>
          <p:cNvPicPr>
            <a:picLocks noChangeAspect="1"/>
          </p:cNvPicPr>
          <p:nvPr/>
        </p:nvPicPr>
        <p:blipFill>
          <a:blip r:embed="rId2"/>
          <a:stretch>
            <a:fillRect/>
          </a:stretch>
        </p:blipFill>
        <p:spPr>
          <a:xfrm>
            <a:off x="2613135" y="1586927"/>
            <a:ext cx="7122948" cy="4505264"/>
          </a:xfrm>
          <a:prstGeom prst="rect">
            <a:avLst/>
          </a:prstGeom>
          <a:noFill/>
        </p:spPr>
      </p:pic>
    </p:spTree>
    <p:extLst>
      <p:ext uri="{BB962C8B-B14F-4D97-AF65-F5344CB8AC3E}">
        <p14:creationId xmlns:p14="http://schemas.microsoft.com/office/powerpoint/2010/main" val="2274031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978D8-CF0C-26A9-8F1F-BF5D108D09A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13EA28A-464A-7AEA-D39E-AF00EAEDAA9F}"/>
              </a:ext>
            </a:extLst>
          </p:cNvPr>
          <p:cNvSpPr>
            <a:spLocks noGrp="1"/>
          </p:cNvSpPr>
          <p:nvPr>
            <p:ph type="title"/>
          </p:nvPr>
        </p:nvSpPr>
        <p:spPr>
          <a:xfrm>
            <a:off x="538774" y="171525"/>
            <a:ext cx="8685236" cy="749400"/>
          </a:xfrm>
        </p:spPr>
        <p:txBody>
          <a:bodyPr wrap="square" anchor="t">
            <a:normAutofit/>
          </a:bodyPr>
          <a:lstStyle/>
          <a:p>
            <a:r>
              <a:rPr lang="sk-SK" b="1">
                <a:effectLst/>
              </a:rPr>
              <a:t>Ulysseus </a:t>
            </a:r>
            <a:r>
              <a:rPr lang="en-GB" b="1">
                <a:effectLst/>
              </a:rPr>
              <a:t>Seed Fund</a:t>
            </a:r>
            <a:r>
              <a:rPr lang="sk-SK" b="1" err="1">
                <a:effectLst/>
              </a:rPr>
              <a:t>ing</a:t>
            </a:r>
            <a:r>
              <a:rPr lang="en-GB" b="1">
                <a:effectLst/>
              </a:rPr>
              <a:t> </a:t>
            </a:r>
            <a:r>
              <a:rPr lang="sk-SK" b="1" err="1">
                <a:effectLst/>
              </a:rPr>
              <a:t>Progamme</a:t>
            </a:r>
            <a:r>
              <a:rPr lang="en-GB" b="1">
                <a:effectLst/>
              </a:rPr>
              <a:t> for Joint R&amp;I Groups</a:t>
            </a:r>
            <a:r>
              <a:rPr lang="sk-SK" b="1">
                <a:effectLst/>
              </a:rPr>
              <a:t>: </a:t>
            </a:r>
            <a:r>
              <a:rPr lang="sk-SK" b="1" err="1">
                <a:effectLst/>
              </a:rPr>
              <a:t>Call</a:t>
            </a:r>
            <a:r>
              <a:rPr lang="sk-SK" b="1">
                <a:effectLst/>
              </a:rPr>
              <a:t> 1</a:t>
            </a:r>
            <a:endParaRPr lang="sk-SK" dirty="0"/>
          </a:p>
        </p:txBody>
      </p:sp>
      <p:pic>
        <p:nvPicPr>
          <p:cNvPr id="5" name="Obrázok 4">
            <a:extLst>
              <a:ext uri="{FF2B5EF4-FFF2-40B4-BE49-F238E27FC236}">
                <a16:creationId xmlns:a16="http://schemas.microsoft.com/office/drawing/2014/main" id="{AC8D0D9D-0103-33A4-D958-57B9A3E110CE}"/>
              </a:ext>
            </a:extLst>
          </p:cNvPr>
          <p:cNvPicPr>
            <a:picLocks noChangeAspect="1"/>
          </p:cNvPicPr>
          <p:nvPr/>
        </p:nvPicPr>
        <p:blipFill>
          <a:blip r:embed="rId2"/>
          <a:stretch>
            <a:fillRect/>
          </a:stretch>
        </p:blipFill>
        <p:spPr>
          <a:xfrm>
            <a:off x="2192947" y="635954"/>
            <a:ext cx="7300892" cy="5586091"/>
          </a:xfrm>
          <a:prstGeom prst="rect">
            <a:avLst/>
          </a:prstGeom>
        </p:spPr>
      </p:pic>
      <p:sp>
        <p:nvSpPr>
          <p:cNvPr id="7" name="Podnadpis 6">
            <a:extLst>
              <a:ext uri="{FF2B5EF4-FFF2-40B4-BE49-F238E27FC236}">
                <a16:creationId xmlns:a16="http://schemas.microsoft.com/office/drawing/2014/main" id="{6B9D32CB-BA5F-B66C-6915-25166ACD76E1}"/>
              </a:ext>
            </a:extLst>
          </p:cNvPr>
          <p:cNvSpPr>
            <a:spLocks noGrp="1"/>
          </p:cNvSpPr>
          <p:nvPr>
            <p:ph type="subTitle" idx="1"/>
          </p:nvPr>
        </p:nvSpPr>
        <p:spPr/>
        <p:txBody>
          <a:bodyPr/>
          <a:lstStyle/>
          <a:p>
            <a:endParaRPr lang="sk-SK"/>
          </a:p>
        </p:txBody>
      </p:sp>
    </p:spTree>
    <p:extLst>
      <p:ext uri="{BB962C8B-B14F-4D97-AF65-F5344CB8AC3E}">
        <p14:creationId xmlns:p14="http://schemas.microsoft.com/office/powerpoint/2010/main" val="1112848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CF1FFBCC-D6D9-4E9F-823E-EFA96E1CB45A}"/>
              </a:ext>
            </a:extLst>
          </p:cNvPr>
          <p:cNvSpPr/>
          <p:nvPr/>
        </p:nvSpPr>
        <p:spPr>
          <a:xfrm rot="1800000">
            <a:off x="-1160115" y="-1609591"/>
            <a:ext cx="4197595" cy="8362685"/>
          </a:xfrm>
          <a:custGeom>
            <a:avLst/>
            <a:gdLst>
              <a:gd name="connsiteX0" fmla="*/ 0 w 4197595"/>
              <a:gd name="connsiteY0" fmla="*/ 2423483 h 8362685"/>
              <a:gd name="connsiteX1" fmla="*/ 4197594 w 4197595"/>
              <a:gd name="connsiteY1" fmla="*/ 0 h 8362685"/>
              <a:gd name="connsiteX2" fmla="*/ 4197595 w 4197595"/>
              <a:gd name="connsiteY2" fmla="*/ 7918936 h 8362685"/>
              <a:gd name="connsiteX3" fmla="*/ 3429000 w 4197595"/>
              <a:gd name="connsiteY3" fmla="*/ 8362685 h 8362685"/>
              <a:gd name="connsiteX4" fmla="*/ 0 w 4197595"/>
              <a:gd name="connsiteY4" fmla="*/ 2423483 h 8362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7595" h="8362685">
                <a:moveTo>
                  <a:pt x="0" y="2423483"/>
                </a:moveTo>
                <a:lnTo>
                  <a:pt x="4197594" y="0"/>
                </a:lnTo>
                <a:lnTo>
                  <a:pt x="4197595" y="7918936"/>
                </a:lnTo>
                <a:lnTo>
                  <a:pt x="3429000" y="8362685"/>
                </a:lnTo>
                <a:lnTo>
                  <a:pt x="0" y="2423483"/>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Freeform: Shape 10">
            <a:extLst>
              <a:ext uri="{FF2B5EF4-FFF2-40B4-BE49-F238E27FC236}">
                <a16:creationId xmlns:a16="http://schemas.microsoft.com/office/drawing/2014/main" id="{7092E49D-A6CB-41B2-AA49-2CA400CB34AE}"/>
              </a:ext>
            </a:extLst>
          </p:cNvPr>
          <p:cNvSpPr/>
          <p:nvPr/>
        </p:nvSpPr>
        <p:spPr>
          <a:xfrm rot="1800000">
            <a:off x="3230182" y="-1699686"/>
            <a:ext cx="4030946" cy="10246204"/>
          </a:xfrm>
          <a:custGeom>
            <a:avLst/>
            <a:gdLst>
              <a:gd name="connsiteX0" fmla="*/ 1 w 4030946"/>
              <a:gd name="connsiteY0" fmla="*/ 2327267 h 10246204"/>
              <a:gd name="connsiteX1" fmla="*/ 4030946 w 4030946"/>
              <a:gd name="connsiteY1" fmla="*/ 0 h 10246204"/>
              <a:gd name="connsiteX2" fmla="*/ 4030946 w 4030946"/>
              <a:gd name="connsiteY2" fmla="*/ 7918936 h 10246204"/>
              <a:gd name="connsiteX3" fmla="*/ 0 w 4030946"/>
              <a:gd name="connsiteY3" fmla="*/ 10246204 h 10246204"/>
              <a:gd name="connsiteX4" fmla="*/ 1 w 4030946"/>
              <a:gd name="connsiteY4" fmla="*/ 2327267 h 10246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0946" h="10246204">
                <a:moveTo>
                  <a:pt x="1" y="2327267"/>
                </a:moveTo>
                <a:lnTo>
                  <a:pt x="4030946" y="0"/>
                </a:lnTo>
                <a:lnTo>
                  <a:pt x="4030946" y="7918936"/>
                </a:lnTo>
                <a:lnTo>
                  <a:pt x="0" y="10246204"/>
                </a:lnTo>
                <a:lnTo>
                  <a:pt x="1" y="2327267"/>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Freeform: Shape 9">
            <a:extLst>
              <a:ext uri="{FF2B5EF4-FFF2-40B4-BE49-F238E27FC236}">
                <a16:creationId xmlns:a16="http://schemas.microsoft.com/office/drawing/2014/main" id="{52744B2B-932C-4189-A018-50EC258C1CB4}"/>
              </a:ext>
            </a:extLst>
          </p:cNvPr>
          <p:cNvSpPr/>
          <p:nvPr/>
        </p:nvSpPr>
        <p:spPr>
          <a:xfrm rot="1800000">
            <a:off x="7570807" y="-319447"/>
            <a:ext cx="5667603" cy="9211394"/>
          </a:xfrm>
          <a:custGeom>
            <a:avLst/>
            <a:gdLst>
              <a:gd name="connsiteX0" fmla="*/ 0 w 5667603"/>
              <a:gd name="connsiteY0" fmla="*/ 1292458 h 9211394"/>
              <a:gd name="connsiteX1" fmla="*/ 2238603 w 5667603"/>
              <a:gd name="connsiteY1" fmla="*/ 0 h 9211394"/>
              <a:gd name="connsiteX2" fmla="*/ 5667603 w 5667603"/>
              <a:gd name="connsiteY2" fmla="*/ 5939202 h 9211394"/>
              <a:gd name="connsiteX3" fmla="*/ 1 w 5667603"/>
              <a:gd name="connsiteY3" fmla="*/ 9211394 h 9211394"/>
              <a:gd name="connsiteX4" fmla="*/ 0 w 5667603"/>
              <a:gd name="connsiteY4" fmla="*/ 1292458 h 9211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7603" h="9211394">
                <a:moveTo>
                  <a:pt x="0" y="1292458"/>
                </a:moveTo>
                <a:lnTo>
                  <a:pt x="2238603" y="0"/>
                </a:lnTo>
                <a:lnTo>
                  <a:pt x="5667603" y="5939202"/>
                </a:lnTo>
                <a:lnTo>
                  <a:pt x="1" y="9211394"/>
                </a:lnTo>
                <a:lnTo>
                  <a:pt x="0" y="129245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8" name="Straight Connector 17">
            <a:extLst>
              <a:ext uri="{FF2B5EF4-FFF2-40B4-BE49-F238E27FC236}">
                <a16:creationId xmlns:a16="http://schemas.microsoft.com/office/drawing/2014/main" id="{C190AA2A-0A36-4B95-ADF3-5550E94758E6}"/>
              </a:ext>
            </a:extLst>
          </p:cNvPr>
          <p:cNvCxnSpPr>
            <a:cxnSpLocks/>
          </p:cNvCxnSpPr>
          <p:nvPr/>
        </p:nvCxnSpPr>
        <p:spPr>
          <a:xfrm>
            <a:off x="0" y="3429000"/>
            <a:ext cx="121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9E903B12-C819-4405-B17D-80312FDB7E69}"/>
              </a:ext>
            </a:extLst>
          </p:cNvPr>
          <p:cNvSpPr/>
          <p:nvPr/>
        </p:nvSpPr>
        <p:spPr>
          <a:xfrm>
            <a:off x="4676380" y="95250"/>
            <a:ext cx="2839239" cy="707886"/>
          </a:xfrm>
          <a:prstGeom prst="rect">
            <a:avLst/>
          </a:prstGeom>
        </p:spPr>
        <p:txBody>
          <a:bodyPr wrap="none">
            <a:spAutoFit/>
          </a:bodyPr>
          <a:lstStyle/>
          <a:p>
            <a:pPr algn="ctr"/>
            <a:r>
              <a:rPr lang="en-US" sz="3000" b="0" i="0">
                <a:solidFill>
                  <a:schemeClr val="bg1"/>
                </a:solidFill>
                <a:effectLst/>
                <a:latin typeface="Cambria" panose="02040503050406030204" pitchFamily="18" charset="0"/>
                <a:ea typeface="Cambria" panose="02040503050406030204" pitchFamily="18" charset="0"/>
              </a:rPr>
              <a:t>The </a:t>
            </a:r>
            <a:r>
              <a:rPr lang="en-US" sz="4000" b="0" i="0">
                <a:solidFill>
                  <a:schemeClr val="bg1"/>
                </a:solidFill>
                <a:effectLst/>
                <a:latin typeface="Cambria" panose="02040503050406030204" pitchFamily="18" charset="0"/>
                <a:ea typeface="Cambria" panose="02040503050406030204" pitchFamily="18" charset="0"/>
              </a:rPr>
              <a:t>Timeline</a:t>
            </a:r>
          </a:p>
        </p:txBody>
      </p:sp>
      <p:grpSp>
        <p:nvGrpSpPr>
          <p:cNvPr id="53" name="Group 52">
            <a:extLst>
              <a:ext uri="{FF2B5EF4-FFF2-40B4-BE49-F238E27FC236}">
                <a16:creationId xmlns:a16="http://schemas.microsoft.com/office/drawing/2014/main" id="{773C0CCC-DCFF-43C7-8E2C-E0886B817A23}"/>
              </a:ext>
            </a:extLst>
          </p:cNvPr>
          <p:cNvGrpSpPr/>
          <p:nvPr/>
        </p:nvGrpSpPr>
        <p:grpSpPr>
          <a:xfrm>
            <a:off x="953986" y="3045975"/>
            <a:ext cx="793807" cy="766050"/>
            <a:chOff x="1515933" y="3045975"/>
            <a:chExt cx="793807" cy="766050"/>
          </a:xfrm>
          <a:effectLst>
            <a:outerShdw blurRad="38100" sx="102000" sy="102000" algn="ctr" rotWithShape="0">
              <a:prstClr val="black">
                <a:alpha val="70000"/>
              </a:prstClr>
            </a:outerShdw>
          </a:effectLst>
        </p:grpSpPr>
        <p:sp>
          <p:nvSpPr>
            <p:cNvPr id="31" name="Oval 30">
              <a:extLst>
                <a:ext uri="{FF2B5EF4-FFF2-40B4-BE49-F238E27FC236}">
                  <a16:creationId xmlns:a16="http://schemas.microsoft.com/office/drawing/2014/main" id="{3CA8B3AD-CCB3-4C81-A320-C020398D1EA8}"/>
                </a:ext>
              </a:extLst>
            </p:cNvPr>
            <p:cNvSpPr/>
            <p:nvPr/>
          </p:nvSpPr>
          <p:spPr>
            <a:xfrm>
              <a:off x="1529810" y="3045975"/>
              <a:ext cx="766051" cy="7660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32" name="TextBox 31">
              <a:extLst>
                <a:ext uri="{FF2B5EF4-FFF2-40B4-BE49-F238E27FC236}">
                  <a16:creationId xmlns:a16="http://schemas.microsoft.com/office/drawing/2014/main" id="{1204BC6E-0BFA-4EB7-845B-215DF64540E2}"/>
                </a:ext>
              </a:extLst>
            </p:cNvPr>
            <p:cNvSpPr txBox="1"/>
            <p:nvPr/>
          </p:nvSpPr>
          <p:spPr>
            <a:xfrm>
              <a:off x="1515933" y="3284917"/>
              <a:ext cx="793807" cy="276999"/>
            </a:xfrm>
            <a:prstGeom prst="rect">
              <a:avLst/>
            </a:prstGeom>
            <a:noFill/>
          </p:spPr>
          <p:txBody>
            <a:bodyPr wrap="none" rtlCol="0">
              <a:spAutoFit/>
            </a:bodyPr>
            <a:lstStyle/>
            <a:p>
              <a:pPr algn="ctr"/>
              <a:r>
                <a:rPr lang="sk-SK" sz="1200" err="1">
                  <a:latin typeface="Cambria" panose="02040503050406030204" pitchFamily="18" charset="0"/>
                  <a:ea typeface="Cambria" panose="02040503050406030204" pitchFamily="18" charset="0"/>
                </a:rPr>
                <a:t>February</a:t>
              </a:r>
              <a:endParaRPr lang="en-IN" sz="1200">
                <a:latin typeface="Cambria" panose="02040503050406030204" pitchFamily="18" charset="0"/>
                <a:ea typeface="Cambria" panose="02040503050406030204" pitchFamily="18" charset="0"/>
              </a:endParaRPr>
            </a:p>
          </p:txBody>
        </p:sp>
      </p:grpSp>
      <p:grpSp>
        <p:nvGrpSpPr>
          <p:cNvPr id="52" name="Group 51">
            <a:extLst>
              <a:ext uri="{FF2B5EF4-FFF2-40B4-BE49-F238E27FC236}">
                <a16:creationId xmlns:a16="http://schemas.microsoft.com/office/drawing/2014/main" id="{67A0EC90-BCBD-458D-A907-F9BAC0CDB99B}"/>
              </a:ext>
            </a:extLst>
          </p:cNvPr>
          <p:cNvGrpSpPr/>
          <p:nvPr/>
        </p:nvGrpSpPr>
        <p:grpSpPr>
          <a:xfrm>
            <a:off x="2038622" y="3045975"/>
            <a:ext cx="766051" cy="766050"/>
            <a:chOff x="2484037" y="3045975"/>
            <a:chExt cx="766051" cy="766050"/>
          </a:xfrm>
          <a:effectLst>
            <a:outerShdw blurRad="38100" sx="102000" sy="102000" algn="ctr" rotWithShape="0">
              <a:prstClr val="black">
                <a:alpha val="70000"/>
              </a:prstClr>
            </a:outerShdw>
          </a:effectLst>
        </p:grpSpPr>
        <p:sp>
          <p:nvSpPr>
            <p:cNvPr id="22" name="Oval 21">
              <a:extLst>
                <a:ext uri="{FF2B5EF4-FFF2-40B4-BE49-F238E27FC236}">
                  <a16:creationId xmlns:a16="http://schemas.microsoft.com/office/drawing/2014/main" id="{A629B8E4-4D21-4736-82BF-F6742800BEF3}"/>
                </a:ext>
              </a:extLst>
            </p:cNvPr>
            <p:cNvSpPr/>
            <p:nvPr/>
          </p:nvSpPr>
          <p:spPr>
            <a:xfrm>
              <a:off x="2484037" y="3045975"/>
              <a:ext cx="766051" cy="7660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34" name="TextBox 33">
              <a:extLst>
                <a:ext uri="{FF2B5EF4-FFF2-40B4-BE49-F238E27FC236}">
                  <a16:creationId xmlns:a16="http://schemas.microsoft.com/office/drawing/2014/main" id="{D097E2FC-F7B7-415A-9123-D7E2EFBACE3D}"/>
                </a:ext>
              </a:extLst>
            </p:cNvPr>
            <p:cNvSpPr txBox="1"/>
            <p:nvPr/>
          </p:nvSpPr>
          <p:spPr>
            <a:xfrm>
              <a:off x="2566336" y="3284917"/>
              <a:ext cx="601448" cy="276999"/>
            </a:xfrm>
            <a:prstGeom prst="rect">
              <a:avLst/>
            </a:prstGeom>
            <a:noFill/>
          </p:spPr>
          <p:txBody>
            <a:bodyPr wrap="none" rtlCol="0">
              <a:spAutoFit/>
            </a:bodyPr>
            <a:lstStyle/>
            <a:p>
              <a:pPr algn="ctr"/>
              <a:r>
                <a:rPr lang="sk-SK" sz="1200" err="1">
                  <a:latin typeface="Cambria" panose="02040503050406030204" pitchFamily="18" charset="0"/>
                  <a:ea typeface="Cambria" panose="02040503050406030204" pitchFamily="18" charset="0"/>
                </a:rPr>
                <a:t>March</a:t>
              </a:r>
              <a:endParaRPr lang="en-IN" sz="1200">
                <a:latin typeface="Cambria" panose="02040503050406030204" pitchFamily="18" charset="0"/>
                <a:ea typeface="Cambria" panose="02040503050406030204" pitchFamily="18" charset="0"/>
              </a:endParaRPr>
            </a:p>
          </p:txBody>
        </p:sp>
      </p:grpSp>
      <p:grpSp>
        <p:nvGrpSpPr>
          <p:cNvPr id="51" name="Group 50">
            <a:extLst>
              <a:ext uri="{FF2B5EF4-FFF2-40B4-BE49-F238E27FC236}">
                <a16:creationId xmlns:a16="http://schemas.microsoft.com/office/drawing/2014/main" id="{CE12E49B-0623-4C70-9CA5-F04037590650}"/>
              </a:ext>
            </a:extLst>
          </p:cNvPr>
          <p:cNvGrpSpPr/>
          <p:nvPr/>
        </p:nvGrpSpPr>
        <p:grpSpPr>
          <a:xfrm>
            <a:off x="3109381" y="3045975"/>
            <a:ext cx="766051" cy="766050"/>
            <a:chOff x="3438264" y="3045975"/>
            <a:chExt cx="766051" cy="766050"/>
          </a:xfrm>
          <a:effectLst>
            <a:outerShdw blurRad="38100" sx="102000" sy="102000" algn="ctr" rotWithShape="0">
              <a:prstClr val="black">
                <a:alpha val="70000"/>
              </a:prstClr>
            </a:outerShdw>
          </a:effectLst>
        </p:grpSpPr>
        <p:sp>
          <p:nvSpPr>
            <p:cNvPr id="23" name="Oval 22">
              <a:extLst>
                <a:ext uri="{FF2B5EF4-FFF2-40B4-BE49-F238E27FC236}">
                  <a16:creationId xmlns:a16="http://schemas.microsoft.com/office/drawing/2014/main" id="{530B61E2-F2BD-40D2-BD2F-A79FE10ACADD}"/>
                </a:ext>
              </a:extLst>
            </p:cNvPr>
            <p:cNvSpPr/>
            <p:nvPr/>
          </p:nvSpPr>
          <p:spPr>
            <a:xfrm>
              <a:off x="3438264" y="3045975"/>
              <a:ext cx="766051" cy="76605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35" name="TextBox 34">
              <a:extLst>
                <a:ext uri="{FF2B5EF4-FFF2-40B4-BE49-F238E27FC236}">
                  <a16:creationId xmlns:a16="http://schemas.microsoft.com/office/drawing/2014/main" id="{026312FD-BCD8-466D-92A0-D6B22BCF403C}"/>
                </a:ext>
              </a:extLst>
            </p:cNvPr>
            <p:cNvSpPr txBox="1"/>
            <p:nvPr/>
          </p:nvSpPr>
          <p:spPr>
            <a:xfrm>
              <a:off x="3548950" y="3284917"/>
              <a:ext cx="544678" cy="276999"/>
            </a:xfrm>
            <a:prstGeom prst="rect">
              <a:avLst/>
            </a:prstGeom>
            <a:noFill/>
          </p:spPr>
          <p:txBody>
            <a:bodyPr wrap="square" rtlCol="0">
              <a:spAutoFit/>
            </a:bodyPr>
            <a:lstStyle/>
            <a:p>
              <a:pPr algn="ctr"/>
              <a:r>
                <a:rPr lang="sk-SK" sz="1200" err="1">
                  <a:solidFill>
                    <a:schemeClr val="bg1"/>
                  </a:solidFill>
                  <a:latin typeface="Cambria" panose="02040503050406030204" pitchFamily="18" charset="0"/>
                  <a:ea typeface="Cambria" panose="02040503050406030204" pitchFamily="18" charset="0"/>
                </a:rPr>
                <a:t>April</a:t>
              </a:r>
              <a:endParaRPr lang="en-IN" sz="1200">
                <a:solidFill>
                  <a:schemeClr val="bg1"/>
                </a:solidFill>
                <a:latin typeface="Cambria" panose="02040503050406030204" pitchFamily="18" charset="0"/>
                <a:ea typeface="Cambria" panose="02040503050406030204" pitchFamily="18" charset="0"/>
              </a:endParaRPr>
            </a:p>
          </p:txBody>
        </p:sp>
      </p:grpSp>
      <p:grpSp>
        <p:nvGrpSpPr>
          <p:cNvPr id="50" name="Group 49">
            <a:extLst>
              <a:ext uri="{FF2B5EF4-FFF2-40B4-BE49-F238E27FC236}">
                <a16:creationId xmlns:a16="http://schemas.microsoft.com/office/drawing/2014/main" id="{985CDB34-B0DB-4B9A-9DF6-04B24BECC377}"/>
              </a:ext>
            </a:extLst>
          </p:cNvPr>
          <p:cNvGrpSpPr/>
          <p:nvPr/>
        </p:nvGrpSpPr>
        <p:grpSpPr>
          <a:xfrm>
            <a:off x="4180140" y="3045975"/>
            <a:ext cx="766051" cy="766050"/>
            <a:chOff x="4392490" y="3045975"/>
            <a:chExt cx="766051" cy="766050"/>
          </a:xfrm>
          <a:effectLst>
            <a:outerShdw blurRad="38100" sx="102000" sy="102000" algn="ctr" rotWithShape="0">
              <a:prstClr val="black">
                <a:alpha val="70000"/>
              </a:prstClr>
            </a:outerShdw>
          </a:effectLst>
        </p:grpSpPr>
        <p:sp>
          <p:nvSpPr>
            <p:cNvPr id="24" name="Oval 23">
              <a:extLst>
                <a:ext uri="{FF2B5EF4-FFF2-40B4-BE49-F238E27FC236}">
                  <a16:creationId xmlns:a16="http://schemas.microsoft.com/office/drawing/2014/main" id="{3855A44B-0001-46E6-AA6A-F3FE73A88DD4}"/>
                </a:ext>
              </a:extLst>
            </p:cNvPr>
            <p:cNvSpPr/>
            <p:nvPr/>
          </p:nvSpPr>
          <p:spPr>
            <a:xfrm>
              <a:off x="4392490" y="3045975"/>
              <a:ext cx="766051" cy="76605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36" name="TextBox 35">
              <a:extLst>
                <a:ext uri="{FF2B5EF4-FFF2-40B4-BE49-F238E27FC236}">
                  <a16:creationId xmlns:a16="http://schemas.microsoft.com/office/drawing/2014/main" id="{E3FFA079-88B6-4213-B6E1-457DF6378182}"/>
                </a:ext>
              </a:extLst>
            </p:cNvPr>
            <p:cNvSpPr txBox="1"/>
            <p:nvPr/>
          </p:nvSpPr>
          <p:spPr>
            <a:xfrm>
              <a:off x="4503177" y="3284917"/>
              <a:ext cx="544678" cy="276999"/>
            </a:xfrm>
            <a:prstGeom prst="rect">
              <a:avLst/>
            </a:prstGeom>
            <a:noFill/>
          </p:spPr>
          <p:txBody>
            <a:bodyPr wrap="square" rtlCol="0">
              <a:spAutoFit/>
            </a:bodyPr>
            <a:lstStyle/>
            <a:p>
              <a:pPr algn="ctr"/>
              <a:r>
                <a:rPr lang="sk-SK" sz="1200">
                  <a:solidFill>
                    <a:schemeClr val="bg1"/>
                  </a:solidFill>
                  <a:latin typeface="Cambria" panose="02040503050406030204" pitchFamily="18" charset="0"/>
                  <a:ea typeface="Cambria" panose="02040503050406030204" pitchFamily="18" charset="0"/>
                </a:rPr>
                <a:t>May</a:t>
              </a:r>
              <a:endParaRPr lang="en-IN" sz="1200">
                <a:solidFill>
                  <a:schemeClr val="bg1"/>
                </a:solidFill>
                <a:latin typeface="Cambria" panose="02040503050406030204" pitchFamily="18" charset="0"/>
                <a:ea typeface="Cambria" panose="02040503050406030204" pitchFamily="18" charset="0"/>
              </a:endParaRPr>
            </a:p>
          </p:txBody>
        </p:sp>
      </p:grpSp>
      <p:grpSp>
        <p:nvGrpSpPr>
          <p:cNvPr id="49" name="Group 48">
            <a:extLst>
              <a:ext uri="{FF2B5EF4-FFF2-40B4-BE49-F238E27FC236}">
                <a16:creationId xmlns:a16="http://schemas.microsoft.com/office/drawing/2014/main" id="{A445EE9E-3428-435F-B5A0-2D2CED08DF73}"/>
              </a:ext>
            </a:extLst>
          </p:cNvPr>
          <p:cNvGrpSpPr/>
          <p:nvPr/>
        </p:nvGrpSpPr>
        <p:grpSpPr>
          <a:xfrm>
            <a:off x="5250901" y="3045975"/>
            <a:ext cx="766051" cy="766050"/>
            <a:chOff x="5346717" y="3045975"/>
            <a:chExt cx="766051" cy="766050"/>
          </a:xfrm>
          <a:effectLst>
            <a:outerShdw blurRad="38100" sx="102000" sy="102000" algn="ctr" rotWithShape="0">
              <a:prstClr val="black">
                <a:alpha val="70000"/>
              </a:prstClr>
            </a:outerShdw>
          </a:effectLst>
        </p:grpSpPr>
        <p:sp>
          <p:nvSpPr>
            <p:cNvPr id="25" name="Oval 24">
              <a:extLst>
                <a:ext uri="{FF2B5EF4-FFF2-40B4-BE49-F238E27FC236}">
                  <a16:creationId xmlns:a16="http://schemas.microsoft.com/office/drawing/2014/main" id="{3533B903-5345-4BA5-B7C1-8972CB36CA09}"/>
                </a:ext>
              </a:extLst>
            </p:cNvPr>
            <p:cNvSpPr/>
            <p:nvPr/>
          </p:nvSpPr>
          <p:spPr>
            <a:xfrm>
              <a:off x="5346717" y="3045975"/>
              <a:ext cx="766051" cy="76605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37" name="TextBox 36">
              <a:extLst>
                <a:ext uri="{FF2B5EF4-FFF2-40B4-BE49-F238E27FC236}">
                  <a16:creationId xmlns:a16="http://schemas.microsoft.com/office/drawing/2014/main" id="{D5DAEBE2-1AA0-4652-AD7C-5F384FE3EE07}"/>
                </a:ext>
              </a:extLst>
            </p:cNvPr>
            <p:cNvSpPr txBox="1"/>
            <p:nvPr/>
          </p:nvSpPr>
          <p:spPr>
            <a:xfrm>
              <a:off x="5457404" y="3284917"/>
              <a:ext cx="544678" cy="276999"/>
            </a:xfrm>
            <a:prstGeom prst="rect">
              <a:avLst/>
            </a:prstGeom>
            <a:noFill/>
          </p:spPr>
          <p:txBody>
            <a:bodyPr wrap="square" rtlCol="0">
              <a:spAutoFit/>
            </a:bodyPr>
            <a:lstStyle/>
            <a:p>
              <a:pPr algn="ctr"/>
              <a:r>
                <a:rPr lang="sk-SK" sz="1200" err="1">
                  <a:solidFill>
                    <a:schemeClr val="bg1"/>
                  </a:solidFill>
                  <a:latin typeface="Cambria" panose="02040503050406030204" pitchFamily="18" charset="0"/>
                  <a:ea typeface="Cambria" panose="02040503050406030204" pitchFamily="18" charset="0"/>
                </a:rPr>
                <a:t>June</a:t>
              </a:r>
              <a:endParaRPr lang="en-IN" sz="1200">
                <a:solidFill>
                  <a:schemeClr val="bg1"/>
                </a:solidFill>
                <a:latin typeface="Cambria" panose="02040503050406030204" pitchFamily="18" charset="0"/>
                <a:ea typeface="Cambria" panose="02040503050406030204" pitchFamily="18" charset="0"/>
              </a:endParaRPr>
            </a:p>
          </p:txBody>
        </p:sp>
      </p:grpSp>
      <p:grpSp>
        <p:nvGrpSpPr>
          <p:cNvPr id="48" name="Group 47">
            <a:extLst>
              <a:ext uri="{FF2B5EF4-FFF2-40B4-BE49-F238E27FC236}">
                <a16:creationId xmlns:a16="http://schemas.microsoft.com/office/drawing/2014/main" id="{FE5B7DB6-4789-47D3-9944-A89B65917746}"/>
              </a:ext>
            </a:extLst>
          </p:cNvPr>
          <p:cNvGrpSpPr/>
          <p:nvPr/>
        </p:nvGrpSpPr>
        <p:grpSpPr>
          <a:xfrm>
            <a:off x="6781246" y="3045975"/>
            <a:ext cx="766051" cy="766050"/>
            <a:chOff x="6300944" y="3045975"/>
            <a:chExt cx="766051" cy="766050"/>
          </a:xfrm>
          <a:effectLst>
            <a:outerShdw blurRad="38100" sx="102000" sy="102000" algn="ctr" rotWithShape="0">
              <a:prstClr val="black">
                <a:alpha val="70000"/>
              </a:prstClr>
            </a:outerShdw>
          </a:effectLst>
        </p:grpSpPr>
        <p:sp>
          <p:nvSpPr>
            <p:cNvPr id="26" name="Oval 25">
              <a:extLst>
                <a:ext uri="{FF2B5EF4-FFF2-40B4-BE49-F238E27FC236}">
                  <a16:creationId xmlns:a16="http://schemas.microsoft.com/office/drawing/2014/main" id="{774EB4AC-22FE-4827-B704-1E678E622659}"/>
                </a:ext>
              </a:extLst>
            </p:cNvPr>
            <p:cNvSpPr/>
            <p:nvPr/>
          </p:nvSpPr>
          <p:spPr>
            <a:xfrm>
              <a:off x="6300944" y="3045975"/>
              <a:ext cx="766051" cy="76605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38" name="TextBox 37">
              <a:extLst>
                <a:ext uri="{FF2B5EF4-FFF2-40B4-BE49-F238E27FC236}">
                  <a16:creationId xmlns:a16="http://schemas.microsoft.com/office/drawing/2014/main" id="{ADD6C01D-82FA-4D17-8591-CE5EB352179F}"/>
                </a:ext>
              </a:extLst>
            </p:cNvPr>
            <p:cNvSpPr txBox="1"/>
            <p:nvPr/>
          </p:nvSpPr>
          <p:spPr>
            <a:xfrm>
              <a:off x="6411631" y="3284917"/>
              <a:ext cx="544678" cy="276999"/>
            </a:xfrm>
            <a:prstGeom prst="rect">
              <a:avLst/>
            </a:prstGeom>
            <a:noFill/>
          </p:spPr>
          <p:txBody>
            <a:bodyPr wrap="square" rtlCol="0">
              <a:spAutoFit/>
            </a:bodyPr>
            <a:lstStyle/>
            <a:p>
              <a:pPr algn="ctr"/>
              <a:r>
                <a:rPr lang="sk-SK" sz="1200" err="1">
                  <a:solidFill>
                    <a:schemeClr val="bg1"/>
                  </a:solidFill>
                  <a:latin typeface="Cambria" panose="02040503050406030204" pitchFamily="18" charset="0"/>
                  <a:ea typeface="Cambria" panose="02040503050406030204" pitchFamily="18" charset="0"/>
                </a:rPr>
                <a:t>July</a:t>
              </a:r>
              <a:endParaRPr lang="en-IN" sz="1200">
                <a:solidFill>
                  <a:schemeClr val="bg1"/>
                </a:solidFill>
                <a:latin typeface="Cambria" panose="02040503050406030204" pitchFamily="18" charset="0"/>
                <a:ea typeface="Cambria" panose="02040503050406030204" pitchFamily="18" charset="0"/>
              </a:endParaRPr>
            </a:p>
          </p:txBody>
        </p:sp>
      </p:grpSp>
      <p:grpSp>
        <p:nvGrpSpPr>
          <p:cNvPr id="47" name="Group 46">
            <a:extLst>
              <a:ext uri="{FF2B5EF4-FFF2-40B4-BE49-F238E27FC236}">
                <a16:creationId xmlns:a16="http://schemas.microsoft.com/office/drawing/2014/main" id="{844ECC5A-F8D7-4300-B4A0-AE17DDE2F7E0}"/>
              </a:ext>
            </a:extLst>
          </p:cNvPr>
          <p:cNvGrpSpPr/>
          <p:nvPr/>
        </p:nvGrpSpPr>
        <p:grpSpPr>
          <a:xfrm>
            <a:off x="7860918" y="3045975"/>
            <a:ext cx="766053" cy="766050"/>
            <a:chOff x="7255169" y="3045975"/>
            <a:chExt cx="766053" cy="766050"/>
          </a:xfrm>
          <a:effectLst>
            <a:outerShdw blurRad="38100" sx="102000" sy="102000" algn="ctr" rotWithShape="0">
              <a:prstClr val="black">
                <a:alpha val="70000"/>
              </a:prstClr>
            </a:outerShdw>
          </a:effectLst>
        </p:grpSpPr>
        <p:sp>
          <p:nvSpPr>
            <p:cNvPr id="27" name="Oval 26">
              <a:extLst>
                <a:ext uri="{FF2B5EF4-FFF2-40B4-BE49-F238E27FC236}">
                  <a16:creationId xmlns:a16="http://schemas.microsoft.com/office/drawing/2014/main" id="{25182662-4C62-41C0-AE7B-3AF04BCEA74D}"/>
                </a:ext>
              </a:extLst>
            </p:cNvPr>
            <p:cNvSpPr/>
            <p:nvPr/>
          </p:nvSpPr>
          <p:spPr>
            <a:xfrm>
              <a:off x="7255171" y="3045975"/>
              <a:ext cx="766051" cy="76605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39" name="TextBox 38">
              <a:extLst>
                <a:ext uri="{FF2B5EF4-FFF2-40B4-BE49-F238E27FC236}">
                  <a16:creationId xmlns:a16="http://schemas.microsoft.com/office/drawing/2014/main" id="{34E69B68-B2E4-47BD-9A26-7F21611EB2BD}"/>
                </a:ext>
              </a:extLst>
            </p:cNvPr>
            <p:cNvSpPr txBox="1"/>
            <p:nvPr/>
          </p:nvSpPr>
          <p:spPr>
            <a:xfrm>
              <a:off x="7255169" y="3284917"/>
              <a:ext cx="655366" cy="276999"/>
            </a:xfrm>
            <a:prstGeom prst="rect">
              <a:avLst/>
            </a:prstGeom>
            <a:noFill/>
          </p:spPr>
          <p:txBody>
            <a:bodyPr wrap="square" rtlCol="0">
              <a:spAutoFit/>
            </a:bodyPr>
            <a:lstStyle/>
            <a:p>
              <a:pPr algn="ctr"/>
              <a:r>
                <a:rPr lang="sk-SK" sz="1200">
                  <a:solidFill>
                    <a:schemeClr val="bg1"/>
                  </a:solidFill>
                  <a:latin typeface="Cambria" panose="02040503050406030204" pitchFamily="18" charset="0"/>
                  <a:ea typeface="Cambria" panose="02040503050406030204" pitchFamily="18" charset="0"/>
                </a:rPr>
                <a:t>August</a:t>
              </a:r>
              <a:endParaRPr lang="en-IN" sz="1200">
                <a:solidFill>
                  <a:schemeClr val="bg1"/>
                </a:solidFill>
                <a:latin typeface="Cambria" panose="02040503050406030204" pitchFamily="18" charset="0"/>
                <a:ea typeface="Cambria" panose="02040503050406030204" pitchFamily="18" charset="0"/>
              </a:endParaRPr>
            </a:p>
          </p:txBody>
        </p:sp>
      </p:grpSp>
      <p:grpSp>
        <p:nvGrpSpPr>
          <p:cNvPr id="46" name="Group 45">
            <a:extLst>
              <a:ext uri="{FF2B5EF4-FFF2-40B4-BE49-F238E27FC236}">
                <a16:creationId xmlns:a16="http://schemas.microsoft.com/office/drawing/2014/main" id="{29EE2129-B083-454A-AE7B-AC7843D9C9C3}"/>
              </a:ext>
            </a:extLst>
          </p:cNvPr>
          <p:cNvGrpSpPr/>
          <p:nvPr/>
        </p:nvGrpSpPr>
        <p:grpSpPr>
          <a:xfrm>
            <a:off x="8861348" y="3045975"/>
            <a:ext cx="924542" cy="766050"/>
            <a:chOff x="8130151" y="3045975"/>
            <a:chExt cx="924542" cy="766050"/>
          </a:xfrm>
          <a:effectLst>
            <a:outerShdw blurRad="38100" sx="102000" sy="102000" algn="ctr" rotWithShape="0">
              <a:prstClr val="black">
                <a:alpha val="70000"/>
              </a:prstClr>
            </a:outerShdw>
          </a:effectLst>
        </p:grpSpPr>
        <p:sp>
          <p:nvSpPr>
            <p:cNvPr id="28" name="Oval 27">
              <a:extLst>
                <a:ext uri="{FF2B5EF4-FFF2-40B4-BE49-F238E27FC236}">
                  <a16:creationId xmlns:a16="http://schemas.microsoft.com/office/drawing/2014/main" id="{E0B8D8BF-10E3-4298-B84F-A22B029F0466}"/>
                </a:ext>
              </a:extLst>
            </p:cNvPr>
            <p:cNvSpPr/>
            <p:nvPr/>
          </p:nvSpPr>
          <p:spPr>
            <a:xfrm>
              <a:off x="8209397" y="3045975"/>
              <a:ext cx="766051" cy="76605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40" name="TextBox 39">
              <a:extLst>
                <a:ext uri="{FF2B5EF4-FFF2-40B4-BE49-F238E27FC236}">
                  <a16:creationId xmlns:a16="http://schemas.microsoft.com/office/drawing/2014/main" id="{894F7ECE-95F8-480D-820C-46D7CC913C2F}"/>
                </a:ext>
              </a:extLst>
            </p:cNvPr>
            <p:cNvSpPr txBox="1"/>
            <p:nvPr/>
          </p:nvSpPr>
          <p:spPr>
            <a:xfrm>
              <a:off x="8130151" y="3255421"/>
              <a:ext cx="924542" cy="276999"/>
            </a:xfrm>
            <a:prstGeom prst="rect">
              <a:avLst/>
            </a:prstGeom>
            <a:noFill/>
          </p:spPr>
          <p:txBody>
            <a:bodyPr wrap="square" rtlCol="0">
              <a:spAutoFit/>
            </a:bodyPr>
            <a:lstStyle/>
            <a:p>
              <a:pPr algn="ctr"/>
              <a:r>
                <a:rPr lang="sk-SK" sz="1200">
                  <a:solidFill>
                    <a:schemeClr val="bg1"/>
                  </a:solidFill>
                  <a:latin typeface="Cambria" panose="02040503050406030204" pitchFamily="18" charset="0"/>
                  <a:ea typeface="Cambria" panose="02040503050406030204" pitchFamily="18" charset="0"/>
                </a:rPr>
                <a:t>September</a:t>
              </a:r>
              <a:endParaRPr lang="en-IN" sz="1200">
                <a:solidFill>
                  <a:schemeClr val="bg1"/>
                </a:solidFill>
                <a:latin typeface="Cambria" panose="02040503050406030204" pitchFamily="18" charset="0"/>
                <a:ea typeface="Cambria" panose="02040503050406030204" pitchFamily="18" charset="0"/>
              </a:endParaRPr>
            </a:p>
          </p:txBody>
        </p:sp>
      </p:grpSp>
      <p:grpSp>
        <p:nvGrpSpPr>
          <p:cNvPr id="45" name="Group 44">
            <a:extLst>
              <a:ext uri="{FF2B5EF4-FFF2-40B4-BE49-F238E27FC236}">
                <a16:creationId xmlns:a16="http://schemas.microsoft.com/office/drawing/2014/main" id="{FF5F3D8E-25D4-407D-B2D7-065E8936FD7B}"/>
              </a:ext>
            </a:extLst>
          </p:cNvPr>
          <p:cNvGrpSpPr/>
          <p:nvPr/>
        </p:nvGrpSpPr>
        <p:grpSpPr>
          <a:xfrm>
            <a:off x="9962833" y="3045975"/>
            <a:ext cx="924542" cy="766050"/>
            <a:chOff x="9106189" y="3045975"/>
            <a:chExt cx="924542" cy="766050"/>
          </a:xfrm>
          <a:effectLst>
            <a:outerShdw blurRad="38100" sx="102000" sy="102000" algn="ctr" rotWithShape="0">
              <a:prstClr val="black">
                <a:alpha val="70000"/>
              </a:prstClr>
            </a:outerShdw>
          </a:effectLst>
        </p:grpSpPr>
        <p:sp>
          <p:nvSpPr>
            <p:cNvPr id="29" name="Oval 28">
              <a:extLst>
                <a:ext uri="{FF2B5EF4-FFF2-40B4-BE49-F238E27FC236}">
                  <a16:creationId xmlns:a16="http://schemas.microsoft.com/office/drawing/2014/main" id="{00CA9D54-F8D7-416C-AE3E-997D807566DD}"/>
                </a:ext>
              </a:extLst>
            </p:cNvPr>
            <p:cNvSpPr/>
            <p:nvPr/>
          </p:nvSpPr>
          <p:spPr>
            <a:xfrm>
              <a:off x="9163624" y="3045975"/>
              <a:ext cx="766051" cy="76605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41" name="TextBox 40">
              <a:extLst>
                <a:ext uri="{FF2B5EF4-FFF2-40B4-BE49-F238E27FC236}">
                  <a16:creationId xmlns:a16="http://schemas.microsoft.com/office/drawing/2014/main" id="{429D56C9-D723-49D9-ABB8-6AA79A9D5B64}"/>
                </a:ext>
              </a:extLst>
            </p:cNvPr>
            <p:cNvSpPr txBox="1"/>
            <p:nvPr/>
          </p:nvSpPr>
          <p:spPr>
            <a:xfrm>
              <a:off x="9106189" y="3284917"/>
              <a:ext cx="924542" cy="276999"/>
            </a:xfrm>
            <a:prstGeom prst="rect">
              <a:avLst/>
            </a:prstGeom>
            <a:noFill/>
          </p:spPr>
          <p:txBody>
            <a:bodyPr wrap="square" rtlCol="0">
              <a:spAutoFit/>
            </a:bodyPr>
            <a:lstStyle/>
            <a:p>
              <a:pPr algn="ctr"/>
              <a:r>
                <a:rPr lang="sk-SK" sz="1200">
                  <a:solidFill>
                    <a:schemeClr val="bg1"/>
                  </a:solidFill>
                  <a:latin typeface="Cambria" panose="02040503050406030204" pitchFamily="18" charset="0"/>
                  <a:ea typeface="Cambria" panose="02040503050406030204" pitchFamily="18" charset="0"/>
                </a:rPr>
                <a:t>December</a:t>
              </a:r>
              <a:endParaRPr lang="en-IN" sz="1200">
                <a:solidFill>
                  <a:schemeClr val="bg1"/>
                </a:solidFill>
                <a:latin typeface="Cambria" panose="02040503050406030204" pitchFamily="18" charset="0"/>
                <a:ea typeface="Cambria" panose="02040503050406030204" pitchFamily="18" charset="0"/>
              </a:endParaRPr>
            </a:p>
          </p:txBody>
        </p:sp>
      </p:grpSp>
      <p:grpSp>
        <p:nvGrpSpPr>
          <p:cNvPr id="44" name="Group 43">
            <a:extLst>
              <a:ext uri="{FF2B5EF4-FFF2-40B4-BE49-F238E27FC236}">
                <a16:creationId xmlns:a16="http://schemas.microsoft.com/office/drawing/2014/main" id="{ACF01416-5E48-4932-8A59-998061E58D0A}"/>
              </a:ext>
            </a:extLst>
          </p:cNvPr>
          <p:cNvGrpSpPr/>
          <p:nvPr/>
        </p:nvGrpSpPr>
        <p:grpSpPr>
          <a:xfrm>
            <a:off x="11099940" y="3045975"/>
            <a:ext cx="766051" cy="766050"/>
            <a:chOff x="10117849" y="3045975"/>
            <a:chExt cx="766051" cy="766050"/>
          </a:xfrm>
          <a:effectLst>
            <a:outerShdw blurRad="38100" sx="102000" sy="102000" algn="ctr" rotWithShape="0">
              <a:prstClr val="black">
                <a:alpha val="70000"/>
              </a:prstClr>
            </a:outerShdw>
          </a:effectLst>
        </p:grpSpPr>
        <p:sp>
          <p:nvSpPr>
            <p:cNvPr id="30" name="Oval 29">
              <a:extLst>
                <a:ext uri="{FF2B5EF4-FFF2-40B4-BE49-F238E27FC236}">
                  <a16:creationId xmlns:a16="http://schemas.microsoft.com/office/drawing/2014/main" id="{20AAE5AD-FAD9-4CFC-8641-D10EB57DBF26}"/>
                </a:ext>
              </a:extLst>
            </p:cNvPr>
            <p:cNvSpPr/>
            <p:nvPr/>
          </p:nvSpPr>
          <p:spPr>
            <a:xfrm>
              <a:off x="10117849" y="3045975"/>
              <a:ext cx="766051" cy="76605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42" name="TextBox 41">
              <a:extLst>
                <a:ext uri="{FF2B5EF4-FFF2-40B4-BE49-F238E27FC236}">
                  <a16:creationId xmlns:a16="http://schemas.microsoft.com/office/drawing/2014/main" id="{0900C4B9-8A6A-459C-9E82-A1D067D1ECBC}"/>
                </a:ext>
              </a:extLst>
            </p:cNvPr>
            <p:cNvSpPr txBox="1"/>
            <p:nvPr/>
          </p:nvSpPr>
          <p:spPr>
            <a:xfrm>
              <a:off x="10131163" y="3151808"/>
              <a:ext cx="732579" cy="461665"/>
            </a:xfrm>
            <a:prstGeom prst="rect">
              <a:avLst/>
            </a:prstGeom>
            <a:noFill/>
          </p:spPr>
          <p:txBody>
            <a:bodyPr wrap="square" rtlCol="0">
              <a:spAutoFit/>
            </a:bodyPr>
            <a:lstStyle/>
            <a:p>
              <a:pPr algn="ctr"/>
              <a:r>
                <a:rPr lang="sk-SK" sz="1200">
                  <a:solidFill>
                    <a:schemeClr val="bg1"/>
                  </a:solidFill>
                  <a:latin typeface="Cambria" panose="02040503050406030204" pitchFamily="18" charset="0"/>
                  <a:ea typeface="Cambria" panose="02040503050406030204" pitchFamily="18" charset="0"/>
                </a:rPr>
                <a:t>August 2026</a:t>
              </a:r>
              <a:endParaRPr lang="en-IN" sz="1200">
                <a:solidFill>
                  <a:schemeClr val="bg1"/>
                </a:solidFill>
                <a:latin typeface="Cambria" panose="02040503050406030204" pitchFamily="18" charset="0"/>
                <a:ea typeface="Cambria" panose="02040503050406030204" pitchFamily="18" charset="0"/>
              </a:endParaRPr>
            </a:p>
          </p:txBody>
        </p:sp>
      </p:grpSp>
      <p:cxnSp>
        <p:nvCxnSpPr>
          <p:cNvPr id="55" name="Straight Connector 54">
            <a:extLst>
              <a:ext uri="{FF2B5EF4-FFF2-40B4-BE49-F238E27FC236}">
                <a16:creationId xmlns:a16="http://schemas.microsoft.com/office/drawing/2014/main" id="{73602952-24FE-49A4-BA28-8E0EB7AD4E9B}"/>
              </a:ext>
            </a:extLst>
          </p:cNvPr>
          <p:cNvCxnSpPr>
            <a:cxnSpLocks/>
          </p:cNvCxnSpPr>
          <p:nvPr/>
        </p:nvCxnSpPr>
        <p:spPr>
          <a:xfrm flipV="1">
            <a:off x="1284153" y="1853025"/>
            <a:ext cx="712800" cy="1260000"/>
          </a:xfrm>
          <a:prstGeom prst="line">
            <a:avLst/>
          </a:prstGeom>
          <a:ln w="254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F26670C-EF61-45D9-85BD-C7E3DDE9CF2A}"/>
              </a:ext>
            </a:extLst>
          </p:cNvPr>
          <p:cNvCxnSpPr>
            <a:cxnSpLocks/>
            <a:stCxn id="23" idx="0"/>
          </p:cNvCxnSpPr>
          <p:nvPr/>
        </p:nvCxnSpPr>
        <p:spPr>
          <a:xfrm flipV="1">
            <a:off x="3492407" y="1853025"/>
            <a:ext cx="712800" cy="1260000"/>
          </a:xfrm>
          <a:prstGeom prst="line">
            <a:avLst/>
          </a:prstGeom>
          <a:ln w="254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8D065E0-31EA-4743-AB2B-9469BFC93349}"/>
              </a:ext>
            </a:extLst>
          </p:cNvPr>
          <p:cNvCxnSpPr>
            <a:cxnSpLocks/>
            <a:stCxn id="25" idx="0"/>
          </p:cNvCxnSpPr>
          <p:nvPr/>
        </p:nvCxnSpPr>
        <p:spPr>
          <a:xfrm flipV="1">
            <a:off x="5633927" y="1785975"/>
            <a:ext cx="712800" cy="1260000"/>
          </a:xfrm>
          <a:prstGeom prst="line">
            <a:avLst/>
          </a:prstGeom>
          <a:ln w="254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9A0F74B-BA6D-4D51-9E78-CD58C2A44614}"/>
              </a:ext>
            </a:extLst>
          </p:cNvPr>
          <p:cNvCxnSpPr>
            <a:cxnSpLocks/>
            <a:stCxn id="27" idx="0"/>
          </p:cNvCxnSpPr>
          <p:nvPr/>
        </p:nvCxnSpPr>
        <p:spPr>
          <a:xfrm flipV="1">
            <a:off x="8243946" y="1853025"/>
            <a:ext cx="712800" cy="1260000"/>
          </a:xfrm>
          <a:prstGeom prst="line">
            <a:avLst/>
          </a:prstGeom>
          <a:ln w="254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79B4692-AB95-447E-9306-A453E6763D61}"/>
              </a:ext>
            </a:extLst>
          </p:cNvPr>
          <p:cNvCxnSpPr>
            <a:cxnSpLocks/>
            <a:stCxn id="29" idx="0"/>
          </p:cNvCxnSpPr>
          <p:nvPr/>
        </p:nvCxnSpPr>
        <p:spPr>
          <a:xfrm flipV="1">
            <a:off x="10403294" y="1790699"/>
            <a:ext cx="712800" cy="1260000"/>
          </a:xfrm>
          <a:prstGeom prst="line">
            <a:avLst/>
          </a:prstGeom>
          <a:ln w="254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4168F702-573C-48B9-87BF-91BCB44A73A1}"/>
              </a:ext>
            </a:extLst>
          </p:cNvPr>
          <p:cNvCxnSpPr>
            <a:cxnSpLocks/>
            <a:stCxn id="22" idx="4"/>
          </p:cNvCxnSpPr>
          <p:nvPr/>
        </p:nvCxnSpPr>
        <p:spPr>
          <a:xfrm flipH="1">
            <a:off x="1691138" y="3812025"/>
            <a:ext cx="730510" cy="1265062"/>
          </a:xfrm>
          <a:prstGeom prst="line">
            <a:avLst/>
          </a:prstGeom>
          <a:ln w="254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58DEC09-4A31-40B6-9226-4B04397AE6BC}"/>
              </a:ext>
            </a:extLst>
          </p:cNvPr>
          <p:cNvCxnSpPr>
            <a:cxnSpLocks/>
          </p:cNvCxnSpPr>
          <p:nvPr/>
        </p:nvCxnSpPr>
        <p:spPr>
          <a:xfrm flipH="1">
            <a:off x="3689233" y="3769361"/>
            <a:ext cx="730510" cy="1265062"/>
          </a:xfrm>
          <a:prstGeom prst="line">
            <a:avLst/>
          </a:prstGeom>
          <a:ln w="254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893A36D-CA55-4124-8015-181874194E19}"/>
              </a:ext>
            </a:extLst>
          </p:cNvPr>
          <p:cNvCxnSpPr>
            <a:cxnSpLocks/>
          </p:cNvCxnSpPr>
          <p:nvPr/>
        </p:nvCxnSpPr>
        <p:spPr>
          <a:xfrm flipH="1">
            <a:off x="8584194" y="3812025"/>
            <a:ext cx="715649" cy="1265062"/>
          </a:xfrm>
          <a:prstGeom prst="line">
            <a:avLst/>
          </a:prstGeom>
          <a:ln w="254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9DD8AF99-54EA-49F4-B111-E67B1DD99AE6}"/>
              </a:ext>
            </a:extLst>
          </p:cNvPr>
          <p:cNvCxnSpPr>
            <a:cxnSpLocks/>
            <a:stCxn id="30" idx="4"/>
          </p:cNvCxnSpPr>
          <p:nvPr/>
        </p:nvCxnSpPr>
        <p:spPr>
          <a:xfrm flipH="1">
            <a:off x="10743542" y="3812025"/>
            <a:ext cx="739424" cy="1202736"/>
          </a:xfrm>
          <a:prstGeom prst="line">
            <a:avLst/>
          </a:prstGeom>
          <a:ln w="254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5016EEB1-0A5A-4F3F-8604-3D53E793B467}"/>
              </a:ext>
            </a:extLst>
          </p:cNvPr>
          <p:cNvSpPr/>
          <p:nvPr/>
        </p:nvSpPr>
        <p:spPr>
          <a:xfrm rot="17998166">
            <a:off x="1328678" y="1853210"/>
            <a:ext cx="1804014" cy="461665"/>
          </a:xfrm>
          <a:prstGeom prst="rect">
            <a:avLst/>
          </a:prstGeom>
        </p:spPr>
        <p:txBody>
          <a:bodyPr wrap="square">
            <a:spAutoFit/>
          </a:bodyPr>
          <a:lstStyle/>
          <a:p>
            <a:r>
              <a:rPr lang="sk-SK" sz="1200" err="1">
                <a:solidFill>
                  <a:schemeClr val="bg1"/>
                </a:solidFill>
                <a:latin typeface="Cambria" panose="02040503050406030204" pitchFamily="18" charset="0"/>
                <a:ea typeface="Cambria" panose="02040503050406030204" pitchFamily="18" charset="0"/>
                <a:cs typeface="Cardo" panose="02020600000000000000" pitchFamily="18" charset="-79"/>
              </a:rPr>
              <a:t>Finalisation</a:t>
            </a:r>
            <a:r>
              <a:rPr lang="sk-SK" sz="1200">
                <a:solidFill>
                  <a:schemeClr val="bg1"/>
                </a:solidFill>
                <a:latin typeface="Cambria" panose="02040503050406030204" pitchFamily="18" charset="0"/>
                <a:ea typeface="Cambria" panose="02040503050406030204" pitchFamily="18" charset="0"/>
                <a:cs typeface="Cardo" panose="02020600000000000000" pitchFamily="18" charset="-79"/>
              </a:rPr>
              <a:t> of </a:t>
            </a:r>
            <a:r>
              <a:rPr lang="sk-SK" sz="1200" err="1">
                <a:solidFill>
                  <a:schemeClr val="bg1"/>
                </a:solidFill>
                <a:latin typeface="Cambria" panose="02040503050406030204" pitchFamily="18" charset="0"/>
                <a:ea typeface="Cambria" panose="02040503050406030204" pitchFamily="18" charset="0"/>
                <a:cs typeface="Cardo" panose="02020600000000000000" pitchFamily="18" charset="-79"/>
              </a:rPr>
              <a:t>the</a:t>
            </a:r>
            <a:r>
              <a:rPr lang="sk-SK" sz="1200">
                <a:solidFill>
                  <a:schemeClr val="bg1"/>
                </a:solidFill>
                <a:latin typeface="Cambria" panose="02040503050406030204" pitchFamily="18" charset="0"/>
                <a:ea typeface="Cambria" panose="02040503050406030204" pitchFamily="18" charset="0"/>
                <a:cs typeface="Cardo" panose="02020600000000000000" pitchFamily="18" charset="-79"/>
              </a:rPr>
              <a:t> SF </a:t>
            </a:r>
            <a:r>
              <a:rPr lang="sk-SK" sz="1200" err="1">
                <a:solidFill>
                  <a:schemeClr val="bg1"/>
                </a:solidFill>
                <a:latin typeface="Cambria" panose="02040503050406030204" pitchFamily="18" charset="0"/>
                <a:ea typeface="Cambria" panose="02040503050406030204" pitchFamily="18" charset="0"/>
                <a:cs typeface="Cardo" panose="02020600000000000000" pitchFamily="18" charset="-79"/>
              </a:rPr>
              <a:t>documents</a:t>
            </a:r>
            <a:r>
              <a:rPr lang="sk-SK" sz="1200">
                <a:solidFill>
                  <a:schemeClr val="bg1"/>
                </a:solidFill>
                <a:latin typeface="Cambria" panose="02040503050406030204" pitchFamily="18" charset="0"/>
                <a:ea typeface="Cambria" panose="02040503050406030204" pitchFamily="18" charset="0"/>
                <a:cs typeface="Cardo" panose="02020600000000000000" pitchFamily="18" charset="-79"/>
              </a:rPr>
              <a:t> </a:t>
            </a:r>
            <a:endParaRPr lang="en-IN" sz="1200">
              <a:solidFill>
                <a:schemeClr val="bg1"/>
              </a:solidFill>
            </a:endParaRPr>
          </a:p>
        </p:txBody>
      </p:sp>
      <p:sp>
        <p:nvSpPr>
          <p:cNvPr id="119" name="Rectangle 118">
            <a:extLst>
              <a:ext uri="{FF2B5EF4-FFF2-40B4-BE49-F238E27FC236}">
                <a16:creationId xmlns:a16="http://schemas.microsoft.com/office/drawing/2014/main" id="{B0872DAD-F028-42F7-A2BF-A83F5E541976}"/>
              </a:ext>
            </a:extLst>
          </p:cNvPr>
          <p:cNvSpPr/>
          <p:nvPr/>
        </p:nvSpPr>
        <p:spPr>
          <a:xfrm rot="17998166">
            <a:off x="3624080" y="1502881"/>
            <a:ext cx="1804014" cy="276999"/>
          </a:xfrm>
          <a:prstGeom prst="rect">
            <a:avLst/>
          </a:prstGeom>
        </p:spPr>
        <p:txBody>
          <a:bodyPr wrap="square">
            <a:spAutoFit/>
          </a:bodyPr>
          <a:lstStyle/>
          <a:p>
            <a:r>
              <a:rPr lang="sk-SK" sz="1200" err="1">
                <a:solidFill>
                  <a:schemeClr val="bg1"/>
                </a:solidFill>
                <a:latin typeface="Cambria" panose="02040503050406030204" pitchFamily="18" charset="0"/>
                <a:ea typeface="Cambria" panose="02040503050406030204" pitchFamily="18" charset="0"/>
                <a:cs typeface="Cardo" panose="02020600000000000000" pitchFamily="18" charset="-79"/>
              </a:rPr>
              <a:t>Call</a:t>
            </a:r>
            <a:r>
              <a:rPr lang="sk-SK" sz="1200">
                <a:solidFill>
                  <a:schemeClr val="bg1"/>
                </a:solidFill>
                <a:latin typeface="Cambria" panose="02040503050406030204" pitchFamily="18" charset="0"/>
                <a:ea typeface="Cambria" panose="02040503050406030204" pitchFamily="18" charset="0"/>
                <a:cs typeface="Cardo" panose="02020600000000000000" pitchFamily="18" charset="-79"/>
              </a:rPr>
              <a:t> 1 </a:t>
            </a:r>
            <a:r>
              <a:rPr lang="sk-SK" sz="1200" err="1">
                <a:solidFill>
                  <a:schemeClr val="bg1"/>
                </a:solidFill>
                <a:latin typeface="Cambria" panose="02040503050406030204" pitchFamily="18" charset="0"/>
                <a:ea typeface="Cambria" panose="02040503050406030204" pitchFamily="18" charset="0"/>
                <a:cs typeface="Cardo" panose="02020600000000000000" pitchFamily="18" charset="-79"/>
              </a:rPr>
              <a:t>announcement</a:t>
            </a:r>
            <a:r>
              <a:rPr lang="sk-SK" sz="1200">
                <a:solidFill>
                  <a:schemeClr val="bg1"/>
                </a:solidFill>
                <a:latin typeface="Cambria" panose="02040503050406030204" pitchFamily="18" charset="0"/>
                <a:ea typeface="Cambria" panose="02040503050406030204" pitchFamily="18" charset="0"/>
                <a:cs typeface="Cardo" panose="02020600000000000000" pitchFamily="18" charset="-79"/>
              </a:rPr>
              <a:t> </a:t>
            </a:r>
            <a:endParaRPr lang="en-IN" sz="1200">
              <a:solidFill>
                <a:schemeClr val="bg1"/>
              </a:solidFill>
            </a:endParaRPr>
          </a:p>
        </p:txBody>
      </p:sp>
      <p:sp>
        <p:nvSpPr>
          <p:cNvPr id="120" name="Rectangle 119">
            <a:extLst>
              <a:ext uri="{FF2B5EF4-FFF2-40B4-BE49-F238E27FC236}">
                <a16:creationId xmlns:a16="http://schemas.microsoft.com/office/drawing/2014/main" id="{A1DB0D6F-5120-4458-9E8E-F07631825CE1}"/>
              </a:ext>
            </a:extLst>
          </p:cNvPr>
          <p:cNvSpPr/>
          <p:nvPr/>
        </p:nvSpPr>
        <p:spPr>
          <a:xfrm rot="17998166">
            <a:off x="5848499" y="1338554"/>
            <a:ext cx="1804014" cy="646331"/>
          </a:xfrm>
          <a:prstGeom prst="rect">
            <a:avLst/>
          </a:prstGeom>
        </p:spPr>
        <p:txBody>
          <a:bodyPr wrap="square">
            <a:spAutoFit/>
          </a:bodyPr>
          <a:lstStyle/>
          <a:p>
            <a:r>
              <a:rPr lang="sk-SK" sz="1200">
                <a:solidFill>
                  <a:schemeClr val="bg1"/>
                </a:solidFill>
                <a:latin typeface="Cambria" panose="02040503050406030204" pitchFamily="18" charset="0"/>
                <a:ea typeface="Cambria" panose="02040503050406030204" pitchFamily="18" charset="0"/>
                <a:cs typeface="Cardo" panose="02020600000000000000" pitchFamily="18" charset="-79"/>
              </a:rPr>
              <a:t>UAC </a:t>
            </a:r>
            <a:r>
              <a:rPr lang="sk-SK" sz="1200" err="1">
                <a:solidFill>
                  <a:schemeClr val="bg1"/>
                </a:solidFill>
                <a:latin typeface="Cambria" panose="02040503050406030204" pitchFamily="18" charset="0"/>
                <a:ea typeface="Cambria" panose="02040503050406030204" pitchFamily="18" charset="0"/>
                <a:cs typeface="Cardo" panose="02020600000000000000" pitchFamily="18" charset="-79"/>
              </a:rPr>
              <a:t>technical</a:t>
            </a:r>
            <a:r>
              <a:rPr lang="sk-SK" sz="1200">
                <a:solidFill>
                  <a:schemeClr val="bg1"/>
                </a:solidFill>
                <a:latin typeface="Cambria" panose="02040503050406030204" pitchFamily="18" charset="0"/>
                <a:ea typeface="Cambria" panose="02040503050406030204" pitchFamily="18" charset="0"/>
                <a:cs typeface="Cardo" panose="02020600000000000000" pitchFamily="18" charset="-79"/>
              </a:rPr>
              <a:t> </a:t>
            </a:r>
            <a:r>
              <a:rPr lang="sk-SK" sz="1200" err="1">
                <a:solidFill>
                  <a:schemeClr val="bg1"/>
                </a:solidFill>
                <a:latin typeface="Cambria" panose="02040503050406030204" pitchFamily="18" charset="0"/>
                <a:ea typeface="Cambria" panose="02040503050406030204" pitchFamily="18" charset="0"/>
                <a:cs typeface="Cardo" panose="02020600000000000000" pitchFamily="18" charset="-79"/>
              </a:rPr>
              <a:t>check</a:t>
            </a:r>
            <a:r>
              <a:rPr lang="sk-SK" sz="1200">
                <a:solidFill>
                  <a:schemeClr val="bg1"/>
                </a:solidFill>
                <a:latin typeface="Cambria" panose="02040503050406030204" pitchFamily="18" charset="0"/>
                <a:ea typeface="Cambria" panose="02040503050406030204" pitchFamily="18" charset="0"/>
                <a:cs typeface="Cardo" panose="02020600000000000000" pitchFamily="18" charset="-79"/>
              </a:rPr>
              <a:t> , </a:t>
            </a:r>
            <a:r>
              <a:rPr lang="sk-SK" sz="1200" err="1">
                <a:solidFill>
                  <a:schemeClr val="bg1"/>
                </a:solidFill>
                <a:latin typeface="Cambria" panose="02040503050406030204" pitchFamily="18" charset="0"/>
                <a:ea typeface="Cambria" panose="02040503050406030204" pitchFamily="18" charset="0"/>
                <a:cs typeface="Cardo" panose="02020600000000000000" pitchFamily="18" charset="-79"/>
              </a:rPr>
              <a:t>EAFs</a:t>
            </a:r>
            <a:r>
              <a:rPr lang="sk-SK" sz="1200">
                <a:solidFill>
                  <a:schemeClr val="bg1"/>
                </a:solidFill>
                <a:latin typeface="Cambria" panose="02040503050406030204" pitchFamily="18" charset="0"/>
                <a:ea typeface="Cambria" panose="02040503050406030204" pitchFamily="18" charset="0"/>
                <a:cs typeface="Cardo" panose="02020600000000000000" pitchFamily="18" charset="-79"/>
              </a:rPr>
              <a:t>, </a:t>
            </a:r>
            <a:r>
              <a:rPr lang="sk-SK" sz="1200" err="1">
                <a:solidFill>
                  <a:schemeClr val="bg1"/>
                </a:solidFill>
                <a:latin typeface="Cambria" panose="02040503050406030204" pitchFamily="18" charset="0"/>
                <a:ea typeface="Cambria" panose="02040503050406030204" pitchFamily="18" charset="0"/>
                <a:cs typeface="Cardo" panose="02020600000000000000" pitchFamily="18" charset="-79"/>
              </a:rPr>
              <a:t>sending</a:t>
            </a:r>
            <a:r>
              <a:rPr lang="sk-SK" sz="1200">
                <a:solidFill>
                  <a:schemeClr val="bg1"/>
                </a:solidFill>
                <a:latin typeface="Cambria" panose="02040503050406030204" pitchFamily="18" charset="0"/>
                <a:ea typeface="Cambria" panose="02040503050406030204" pitchFamily="18" charset="0"/>
                <a:cs typeface="Cardo" panose="02020600000000000000" pitchFamily="18" charset="-79"/>
              </a:rPr>
              <a:t> </a:t>
            </a:r>
            <a:r>
              <a:rPr lang="sk-SK" sz="1200" err="1">
                <a:solidFill>
                  <a:schemeClr val="bg1"/>
                </a:solidFill>
                <a:latin typeface="Cambria" panose="02040503050406030204" pitchFamily="18" charset="0"/>
                <a:ea typeface="Cambria" panose="02040503050406030204" pitchFamily="18" charset="0"/>
                <a:cs typeface="Cardo" panose="02020600000000000000" pitchFamily="18" charset="-79"/>
              </a:rPr>
              <a:t>for</a:t>
            </a:r>
            <a:r>
              <a:rPr lang="sk-SK" sz="1200">
                <a:solidFill>
                  <a:schemeClr val="bg1"/>
                </a:solidFill>
                <a:latin typeface="Cambria" panose="02040503050406030204" pitchFamily="18" charset="0"/>
                <a:ea typeface="Cambria" panose="02040503050406030204" pitchFamily="18" charset="0"/>
                <a:cs typeface="Cardo" panose="02020600000000000000" pitchFamily="18" charset="-79"/>
              </a:rPr>
              <a:t> </a:t>
            </a:r>
            <a:r>
              <a:rPr lang="sk-SK" sz="1200" err="1">
                <a:solidFill>
                  <a:schemeClr val="bg1"/>
                </a:solidFill>
                <a:latin typeface="Cambria" panose="02040503050406030204" pitchFamily="18" charset="0"/>
                <a:ea typeface="Cambria" panose="02040503050406030204" pitchFamily="18" charset="0"/>
                <a:cs typeface="Cardo" panose="02020600000000000000" pitchFamily="18" charset="-79"/>
              </a:rPr>
              <a:t>assessment</a:t>
            </a:r>
            <a:endParaRPr lang="en-IN" sz="1200">
              <a:solidFill>
                <a:schemeClr val="bg1"/>
              </a:solidFill>
            </a:endParaRPr>
          </a:p>
        </p:txBody>
      </p:sp>
      <p:sp>
        <p:nvSpPr>
          <p:cNvPr id="121" name="Rectangle 120">
            <a:extLst>
              <a:ext uri="{FF2B5EF4-FFF2-40B4-BE49-F238E27FC236}">
                <a16:creationId xmlns:a16="http://schemas.microsoft.com/office/drawing/2014/main" id="{6BBF0C83-C0B3-487C-A986-A9587C4871CE}"/>
              </a:ext>
            </a:extLst>
          </p:cNvPr>
          <p:cNvSpPr/>
          <p:nvPr/>
        </p:nvSpPr>
        <p:spPr>
          <a:xfrm rot="17998166">
            <a:off x="8531274" y="1462809"/>
            <a:ext cx="1804014" cy="646331"/>
          </a:xfrm>
          <a:prstGeom prst="rect">
            <a:avLst/>
          </a:prstGeom>
        </p:spPr>
        <p:txBody>
          <a:bodyPr wrap="square">
            <a:spAutoFit/>
          </a:bodyPr>
          <a:lstStyle/>
          <a:p>
            <a:r>
              <a:rPr lang="sk-SK" sz="1200">
                <a:solidFill>
                  <a:schemeClr val="bg1"/>
                </a:solidFill>
                <a:latin typeface="Cambria" panose="02040503050406030204" pitchFamily="18" charset="0"/>
                <a:ea typeface="Cambria" panose="02040503050406030204" pitchFamily="18" charset="0"/>
                <a:cs typeface="Cardo" panose="02020600000000000000" pitchFamily="18" charset="-79"/>
              </a:rPr>
              <a:t>UAC </a:t>
            </a:r>
            <a:r>
              <a:rPr lang="sk-SK" sz="1200" err="1">
                <a:solidFill>
                  <a:schemeClr val="bg1"/>
                </a:solidFill>
                <a:latin typeface="Cambria" panose="02040503050406030204" pitchFamily="18" charset="0"/>
                <a:ea typeface="Cambria" panose="02040503050406030204" pitchFamily="18" charset="0"/>
                <a:cs typeface="Cardo" panose="02020600000000000000" pitchFamily="18" charset="-79"/>
              </a:rPr>
              <a:t>informs</a:t>
            </a:r>
            <a:r>
              <a:rPr lang="sk-SK" sz="1200">
                <a:solidFill>
                  <a:schemeClr val="bg1"/>
                </a:solidFill>
                <a:latin typeface="Cambria" panose="02040503050406030204" pitchFamily="18" charset="0"/>
                <a:ea typeface="Cambria" panose="02040503050406030204" pitchFamily="18" charset="0"/>
                <a:cs typeface="Cardo" panose="02020600000000000000" pitchFamily="18" charset="-79"/>
              </a:rPr>
              <a:t>  </a:t>
            </a:r>
            <a:r>
              <a:rPr lang="sk-SK" sz="1200" err="1">
                <a:solidFill>
                  <a:schemeClr val="bg1"/>
                </a:solidFill>
                <a:latin typeface="Cambria" panose="02040503050406030204" pitchFamily="18" charset="0"/>
                <a:ea typeface="Cambria" panose="02040503050406030204" pitchFamily="18" charset="0"/>
                <a:cs typeface="Cardo" panose="02020600000000000000" pitchFamily="18" charset="-79"/>
              </a:rPr>
              <a:t>lead</a:t>
            </a:r>
            <a:r>
              <a:rPr lang="sk-SK" sz="1200">
                <a:solidFill>
                  <a:schemeClr val="bg1"/>
                </a:solidFill>
                <a:latin typeface="Cambria" panose="02040503050406030204" pitchFamily="18" charset="0"/>
                <a:ea typeface="Cambria" panose="02040503050406030204" pitchFamily="18" charset="0"/>
                <a:cs typeface="Cardo" panose="02020600000000000000" pitchFamily="18" charset="-79"/>
              </a:rPr>
              <a:t> </a:t>
            </a:r>
            <a:r>
              <a:rPr lang="sk-SK" sz="1200" err="1">
                <a:solidFill>
                  <a:schemeClr val="bg1"/>
                </a:solidFill>
                <a:latin typeface="Cambria" panose="02040503050406030204" pitchFamily="18" charset="0"/>
                <a:ea typeface="Cambria" panose="02040503050406030204" pitchFamily="18" charset="0"/>
                <a:cs typeface="Cardo" panose="02020600000000000000" pitchFamily="18" charset="-79"/>
              </a:rPr>
              <a:t>applicants</a:t>
            </a:r>
            <a:r>
              <a:rPr lang="sk-SK" sz="1200">
                <a:solidFill>
                  <a:schemeClr val="bg1"/>
                </a:solidFill>
                <a:latin typeface="Cambria" panose="02040503050406030204" pitchFamily="18" charset="0"/>
                <a:ea typeface="Cambria" panose="02040503050406030204" pitchFamily="18" charset="0"/>
                <a:cs typeface="Cardo" panose="02020600000000000000" pitchFamily="18" charset="-79"/>
              </a:rPr>
              <a:t> and </a:t>
            </a:r>
            <a:r>
              <a:rPr lang="sk-SK" sz="1200" err="1">
                <a:solidFill>
                  <a:schemeClr val="bg1"/>
                </a:solidFill>
                <a:latin typeface="Cambria" panose="02040503050406030204" pitchFamily="18" charset="0"/>
                <a:ea typeface="Cambria" panose="02040503050406030204" pitchFamily="18" charset="0"/>
                <a:cs typeface="Cardo" panose="02020600000000000000" pitchFamily="18" charset="-79"/>
              </a:rPr>
              <a:t>receives</a:t>
            </a:r>
            <a:r>
              <a:rPr lang="sk-SK" sz="1200">
                <a:solidFill>
                  <a:schemeClr val="bg1"/>
                </a:solidFill>
                <a:latin typeface="Cambria" panose="02040503050406030204" pitchFamily="18" charset="0"/>
                <a:ea typeface="Cambria" panose="02040503050406030204" pitchFamily="18" charset="0"/>
                <a:cs typeface="Cardo" panose="02020600000000000000" pitchFamily="18" charset="-79"/>
              </a:rPr>
              <a:t> </a:t>
            </a:r>
            <a:r>
              <a:rPr lang="sk-SK" sz="1200" err="1">
                <a:solidFill>
                  <a:schemeClr val="bg1"/>
                </a:solidFill>
                <a:latin typeface="Cambria" panose="02040503050406030204" pitchFamily="18" charset="0"/>
                <a:ea typeface="Cambria" panose="02040503050406030204" pitchFamily="18" charset="0"/>
                <a:cs typeface="Cardo" panose="02020600000000000000" pitchFamily="18" charset="-79"/>
              </a:rPr>
              <a:t>confirmation</a:t>
            </a:r>
            <a:r>
              <a:rPr lang="en-US" sz="1200">
                <a:solidFill>
                  <a:schemeClr val="bg1"/>
                </a:solidFill>
                <a:latin typeface="Cambria" panose="02040503050406030204" pitchFamily="18" charset="0"/>
                <a:ea typeface="Cambria" panose="02040503050406030204" pitchFamily="18" charset="0"/>
                <a:cs typeface="Cardo" panose="02020600000000000000" pitchFamily="18" charset="-79"/>
              </a:rPr>
              <a:t>.</a:t>
            </a:r>
            <a:r>
              <a:rPr lang="en-IN" sz="1200">
                <a:solidFill>
                  <a:schemeClr val="bg1"/>
                </a:solidFill>
                <a:latin typeface="Cambria" panose="02040503050406030204" pitchFamily="18" charset="0"/>
                <a:ea typeface="Cambria" panose="02040503050406030204" pitchFamily="18" charset="0"/>
                <a:cs typeface="Cardo" panose="02020600000000000000" pitchFamily="18" charset="-79"/>
              </a:rPr>
              <a:t> </a:t>
            </a:r>
            <a:endParaRPr lang="en-IN" sz="1200">
              <a:solidFill>
                <a:schemeClr val="bg1"/>
              </a:solidFill>
            </a:endParaRPr>
          </a:p>
        </p:txBody>
      </p:sp>
      <p:sp>
        <p:nvSpPr>
          <p:cNvPr id="122" name="Rectangle 121">
            <a:extLst>
              <a:ext uri="{FF2B5EF4-FFF2-40B4-BE49-F238E27FC236}">
                <a16:creationId xmlns:a16="http://schemas.microsoft.com/office/drawing/2014/main" id="{D12CBE0B-9ABD-4AEB-B9E7-8D7371D12F56}"/>
              </a:ext>
            </a:extLst>
          </p:cNvPr>
          <p:cNvSpPr/>
          <p:nvPr/>
        </p:nvSpPr>
        <p:spPr>
          <a:xfrm rot="17998166">
            <a:off x="10576407" y="1386067"/>
            <a:ext cx="1804014" cy="276999"/>
          </a:xfrm>
          <a:prstGeom prst="rect">
            <a:avLst/>
          </a:prstGeom>
        </p:spPr>
        <p:txBody>
          <a:bodyPr wrap="square">
            <a:spAutoFit/>
          </a:bodyPr>
          <a:lstStyle/>
          <a:p>
            <a:r>
              <a:rPr lang="sk-SK" sz="1200" err="1">
                <a:solidFill>
                  <a:schemeClr val="bg1"/>
                </a:solidFill>
                <a:latin typeface="Cambria" panose="02040503050406030204" pitchFamily="18" charset="0"/>
                <a:ea typeface="Cambria" panose="02040503050406030204" pitchFamily="18" charset="0"/>
                <a:cs typeface="Cardo" panose="02020600000000000000" pitchFamily="18" charset="-79"/>
              </a:rPr>
              <a:t>Annual</a:t>
            </a:r>
            <a:r>
              <a:rPr lang="sk-SK" sz="1200">
                <a:solidFill>
                  <a:schemeClr val="bg1"/>
                </a:solidFill>
                <a:latin typeface="Cambria" panose="02040503050406030204" pitchFamily="18" charset="0"/>
                <a:ea typeface="Cambria" panose="02040503050406030204" pitchFamily="18" charset="0"/>
                <a:cs typeface="Cardo" panose="02020600000000000000" pitchFamily="18" charset="-79"/>
              </a:rPr>
              <a:t> report</a:t>
            </a:r>
            <a:r>
              <a:rPr lang="en-US" sz="1200">
                <a:solidFill>
                  <a:schemeClr val="bg1"/>
                </a:solidFill>
                <a:latin typeface="Cambria" panose="02040503050406030204" pitchFamily="18" charset="0"/>
                <a:ea typeface="Cambria" panose="02040503050406030204" pitchFamily="18" charset="0"/>
                <a:cs typeface="Cardo" panose="02020600000000000000" pitchFamily="18" charset="-79"/>
              </a:rPr>
              <a:t>.</a:t>
            </a:r>
            <a:r>
              <a:rPr lang="en-IN" sz="1200">
                <a:solidFill>
                  <a:schemeClr val="bg1"/>
                </a:solidFill>
                <a:latin typeface="Cambria" panose="02040503050406030204" pitchFamily="18" charset="0"/>
                <a:ea typeface="Cambria" panose="02040503050406030204" pitchFamily="18" charset="0"/>
                <a:cs typeface="Cardo" panose="02020600000000000000" pitchFamily="18" charset="-79"/>
              </a:rPr>
              <a:t> </a:t>
            </a:r>
            <a:endParaRPr lang="en-IN" sz="1200">
              <a:solidFill>
                <a:schemeClr val="bg1"/>
              </a:solidFill>
            </a:endParaRPr>
          </a:p>
        </p:txBody>
      </p:sp>
      <p:sp>
        <p:nvSpPr>
          <p:cNvPr id="123" name="Rectangle 122">
            <a:extLst>
              <a:ext uri="{FF2B5EF4-FFF2-40B4-BE49-F238E27FC236}">
                <a16:creationId xmlns:a16="http://schemas.microsoft.com/office/drawing/2014/main" id="{5094C6CA-1251-4798-BBA7-5D9DF868B6C6}"/>
              </a:ext>
            </a:extLst>
          </p:cNvPr>
          <p:cNvSpPr/>
          <p:nvPr/>
        </p:nvSpPr>
        <p:spPr>
          <a:xfrm rot="18060000">
            <a:off x="630771" y="4565204"/>
            <a:ext cx="1804014" cy="461665"/>
          </a:xfrm>
          <a:prstGeom prst="rect">
            <a:avLst/>
          </a:prstGeom>
        </p:spPr>
        <p:txBody>
          <a:bodyPr wrap="square">
            <a:spAutoFit/>
          </a:bodyPr>
          <a:lstStyle/>
          <a:p>
            <a:r>
              <a:rPr lang="sk-SK" sz="1200" err="1">
                <a:solidFill>
                  <a:schemeClr val="bg1"/>
                </a:solidFill>
                <a:latin typeface="Cambria" panose="02040503050406030204" pitchFamily="18" charset="0"/>
                <a:ea typeface="Cambria" panose="02040503050406030204" pitchFamily="18" charset="0"/>
                <a:cs typeface="Cardo" panose="02020600000000000000" pitchFamily="18" charset="-79"/>
              </a:rPr>
              <a:t>Establishment</a:t>
            </a:r>
            <a:r>
              <a:rPr lang="sk-SK" sz="1200">
                <a:solidFill>
                  <a:schemeClr val="bg1"/>
                </a:solidFill>
                <a:latin typeface="Cambria" panose="02040503050406030204" pitchFamily="18" charset="0"/>
                <a:ea typeface="Cambria" panose="02040503050406030204" pitchFamily="18" charset="0"/>
                <a:cs typeface="Cardo" panose="02020600000000000000" pitchFamily="18" charset="-79"/>
              </a:rPr>
              <a:t> of </a:t>
            </a:r>
            <a:r>
              <a:rPr lang="sk-SK" sz="1200" err="1">
                <a:solidFill>
                  <a:schemeClr val="bg1"/>
                </a:solidFill>
                <a:latin typeface="Cambria" panose="02040503050406030204" pitchFamily="18" charset="0"/>
                <a:ea typeface="Cambria" panose="02040503050406030204" pitchFamily="18" charset="0"/>
                <a:cs typeface="Cardo" panose="02020600000000000000" pitchFamily="18" charset="-79"/>
              </a:rPr>
              <a:t>Committees</a:t>
            </a:r>
            <a:r>
              <a:rPr lang="en-IN" sz="1200">
                <a:solidFill>
                  <a:schemeClr val="bg1"/>
                </a:solidFill>
                <a:latin typeface="Cambria" panose="02040503050406030204" pitchFamily="18" charset="0"/>
                <a:ea typeface="Cambria" panose="02040503050406030204" pitchFamily="18" charset="0"/>
                <a:cs typeface="Cardo" panose="02020600000000000000" pitchFamily="18" charset="-79"/>
              </a:rPr>
              <a:t> </a:t>
            </a:r>
            <a:endParaRPr lang="en-IN" sz="1200">
              <a:solidFill>
                <a:schemeClr val="bg1"/>
              </a:solidFill>
            </a:endParaRPr>
          </a:p>
        </p:txBody>
      </p:sp>
      <p:sp>
        <p:nvSpPr>
          <p:cNvPr id="124" name="Rectangle 123">
            <a:extLst>
              <a:ext uri="{FF2B5EF4-FFF2-40B4-BE49-F238E27FC236}">
                <a16:creationId xmlns:a16="http://schemas.microsoft.com/office/drawing/2014/main" id="{FA72F00E-CF71-43D0-875B-7234F2C88349}"/>
              </a:ext>
            </a:extLst>
          </p:cNvPr>
          <p:cNvSpPr/>
          <p:nvPr/>
        </p:nvSpPr>
        <p:spPr>
          <a:xfrm rot="18060000">
            <a:off x="2673865" y="4772557"/>
            <a:ext cx="1804014" cy="276999"/>
          </a:xfrm>
          <a:prstGeom prst="rect">
            <a:avLst/>
          </a:prstGeom>
        </p:spPr>
        <p:txBody>
          <a:bodyPr wrap="square">
            <a:spAutoFit/>
          </a:bodyPr>
          <a:lstStyle/>
          <a:p>
            <a:r>
              <a:rPr lang="sk-SK" sz="1200" err="1">
                <a:solidFill>
                  <a:schemeClr val="bg1"/>
                </a:solidFill>
                <a:latin typeface="Cambria" panose="02040503050406030204" pitchFamily="18" charset="0"/>
                <a:ea typeface="Cambria" panose="02040503050406030204" pitchFamily="18" charset="0"/>
                <a:cs typeface="Cardo" panose="02020600000000000000" pitchFamily="18" charset="-79"/>
              </a:rPr>
              <a:t>Webinar</a:t>
            </a:r>
            <a:r>
              <a:rPr lang="sk-SK" sz="1200">
                <a:solidFill>
                  <a:schemeClr val="bg1"/>
                </a:solidFill>
                <a:latin typeface="Cambria" panose="02040503050406030204" pitchFamily="18" charset="0"/>
                <a:ea typeface="Cambria" panose="02040503050406030204" pitchFamily="18" charset="0"/>
                <a:cs typeface="Cardo" panose="02020600000000000000" pitchFamily="18" charset="-79"/>
              </a:rPr>
              <a:t> </a:t>
            </a:r>
            <a:r>
              <a:rPr lang="sk-SK" sz="1200" err="1">
                <a:solidFill>
                  <a:schemeClr val="bg1"/>
                </a:solidFill>
                <a:latin typeface="Cambria" panose="02040503050406030204" pitchFamily="18" charset="0"/>
                <a:ea typeface="Cambria" panose="02040503050406030204" pitchFamily="18" charset="0"/>
                <a:cs typeface="Cardo" panose="02020600000000000000" pitchFamily="18" charset="-79"/>
              </a:rPr>
              <a:t>for</a:t>
            </a:r>
            <a:r>
              <a:rPr lang="sk-SK" sz="1200">
                <a:solidFill>
                  <a:schemeClr val="bg1"/>
                </a:solidFill>
                <a:latin typeface="Cambria" panose="02040503050406030204" pitchFamily="18" charset="0"/>
                <a:ea typeface="Cambria" panose="02040503050406030204" pitchFamily="18" charset="0"/>
                <a:cs typeface="Cardo" panose="02020600000000000000" pitchFamily="18" charset="-79"/>
              </a:rPr>
              <a:t> LSC</a:t>
            </a:r>
            <a:endParaRPr lang="en-IN" sz="1200">
              <a:solidFill>
                <a:schemeClr val="bg1"/>
              </a:solidFill>
            </a:endParaRPr>
          </a:p>
        </p:txBody>
      </p:sp>
      <p:sp>
        <p:nvSpPr>
          <p:cNvPr id="125" name="Rectangle 124">
            <a:extLst>
              <a:ext uri="{FF2B5EF4-FFF2-40B4-BE49-F238E27FC236}">
                <a16:creationId xmlns:a16="http://schemas.microsoft.com/office/drawing/2014/main" id="{F55E54C9-7A4E-46F2-960C-DAF5A7386CCC}"/>
              </a:ext>
            </a:extLst>
          </p:cNvPr>
          <p:cNvSpPr/>
          <p:nvPr/>
        </p:nvSpPr>
        <p:spPr>
          <a:xfrm rot="18060000">
            <a:off x="5466198" y="4367032"/>
            <a:ext cx="1804014" cy="276999"/>
          </a:xfrm>
          <a:prstGeom prst="rect">
            <a:avLst/>
          </a:prstGeom>
        </p:spPr>
        <p:txBody>
          <a:bodyPr wrap="square">
            <a:spAutoFit/>
          </a:bodyPr>
          <a:lstStyle/>
          <a:p>
            <a:r>
              <a:rPr lang="en-IN" sz="1200">
                <a:solidFill>
                  <a:schemeClr val="bg1"/>
                </a:solidFill>
                <a:latin typeface="Cambria" panose="02040503050406030204" pitchFamily="18" charset="0"/>
                <a:ea typeface="Cambria" panose="02040503050406030204" pitchFamily="18" charset="0"/>
                <a:cs typeface="Cardo" panose="02020600000000000000" pitchFamily="18" charset="-79"/>
              </a:rPr>
              <a:t> </a:t>
            </a:r>
            <a:endParaRPr lang="en-IN" sz="1200">
              <a:solidFill>
                <a:schemeClr val="bg1"/>
              </a:solidFill>
            </a:endParaRPr>
          </a:p>
        </p:txBody>
      </p:sp>
      <p:sp>
        <p:nvSpPr>
          <p:cNvPr id="126" name="Rectangle 125">
            <a:extLst>
              <a:ext uri="{FF2B5EF4-FFF2-40B4-BE49-F238E27FC236}">
                <a16:creationId xmlns:a16="http://schemas.microsoft.com/office/drawing/2014/main" id="{BEF91550-94B9-4B5C-A62C-5EDEADEECE31}"/>
              </a:ext>
            </a:extLst>
          </p:cNvPr>
          <p:cNvSpPr/>
          <p:nvPr/>
        </p:nvSpPr>
        <p:spPr>
          <a:xfrm rot="18060000">
            <a:off x="7738904" y="4367032"/>
            <a:ext cx="1804014" cy="276999"/>
          </a:xfrm>
          <a:prstGeom prst="rect">
            <a:avLst/>
          </a:prstGeom>
        </p:spPr>
        <p:txBody>
          <a:bodyPr wrap="square">
            <a:spAutoFit/>
          </a:bodyPr>
          <a:lstStyle/>
          <a:p>
            <a:r>
              <a:rPr lang="sk-SK" sz="1200" err="1">
                <a:solidFill>
                  <a:schemeClr val="bg1"/>
                </a:solidFill>
                <a:latin typeface="Cambria" panose="02040503050406030204" pitchFamily="18" charset="0"/>
                <a:ea typeface="Cambria" panose="02040503050406030204" pitchFamily="18" charset="0"/>
                <a:cs typeface="Cardo" panose="02020600000000000000" pitchFamily="18" charset="-79"/>
              </a:rPr>
              <a:t>Implementation</a:t>
            </a:r>
            <a:r>
              <a:rPr lang="sk-SK" sz="1200">
                <a:solidFill>
                  <a:schemeClr val="bg1"/>
                </a:solidFill>
                <a:latin typeface="Cambria" panose="02040503050406030204" pitchFamily="18" charset="0"/>
                <a:ea typeface="Cambria" panose="02040503050406030204" pitchFamily="18" charset="0"/>
                <a:cs typeface="Cardo" panose="02020600000000000000" pitchFamily="18" charset="-79"/>
              </a:rPr>
              <a:t> </a:t>
            </a:r>
            <a:r>
              <a:rPr lang="sk-SK" sz="1200" err="1">
                <a:solidFill>
                  <a:schemeClr val="bg1"/>
                </a:solidFill>
                <a:latin typeface="Cambria" panose="02040503050406030204" pitchFamily="18" charset="0"/>
                <a:ea typeface="Cambria" panose="02040503050406030204" pitchFamily="18" charset="0"/>
                <a:cs typeface="Cardo" panose="02020600000000000000" pitchFamily="18" charset="-79"/>
              </a:rPr>
              <a:t>Start</a:t>
            </a:r>
            <a:endParaRPr lang="en-IN" sz="1200">
              <a:solidFill>
                <a:schemeClr val="bg1"/>
              </a:solidFill>
            </a:endParaRPr>
          </a:p>
        </p:txBody>
      </p:sp>
      <p:sp>
        <p:nvSpPr>
          <p:cNvPr id="127" name="Rectangle 126">
            <a:extLst>
              <a:ext uri="{FF2B5EF4-FFF2-40B4-BE49-F238E27FC236}">
                <a16:creationId xmlns:a16="http://schemas.microsoft.com/office/drawing/2014/main" id="{86C09026-6D5B-40EA-8D77-8AFF964B6113}"/>
              </a:ext>
            </a:extLst>
          </p:cNvPr>
          <p:cNvSpPr/>
          <p:nvPr/>
        </p:nvSpPr>
        <p:spPr>
          <a:xfrm rot="18060000">
            <a:off x="9735254" y="4456069"/>
            <a:ext cx="1804014" cy="461665"/>
          </a:xfrm>
          <a:prstGeom prst="rect">
            <a:avLst/>
          </a:prstGeom>
        </p:spPr>
        <p:txBody>
          <a:bodyPr wrap="square">
            <a:spAutoFit/>
          </a:bodyPr>
          <a:lstStyle/>
          <a:p>
            <a:r>
              <a:rPr lang="sk-SK" sz="1200">
                <a:solidFill>
                  <a:schemeClr val="bg1"/>
                </a:solidFill>
                <a:latin typeface="Cambria" panose="02040503050406030204" pitchFamily="18" charset="0"/>
                <a:ea typeface="Cambria" panose="02040503050406030204" pitchFamily="18" charset="0"/>
                <a:cs typeface="Cardo" panose="02020600000000000000" pitchFamily="18" charset="-79"/>
              </a:rPr>
              <a:t>Grant report </a:t>
            </a:r>
            <a:r>
              <a:rPr lang="sk-SK" sz="1200" err="1">
                <a:solidFill>
                  <a:schemeClr val="bg1"/>
                </a:solidFill>
                <a:latin typeface="Cambria" panose="02040503050406030204" pitchFamily="18" charset="0"/>
                <a:ea typeface="Cambria" panose="02040503050406030204" pitchFamily="18" charset="0"/>
                <a:cs typeface="Cardo" panose="02020600000000000000" pitchFamily="18" charset="-79"/>
              </a:rPr>
              <a:t>after</a:t>
            </a:r>
            <a:r>
              <a:rPr lang="sk-SK" sz="1200">
                <a:solidFill>
                  <a:schemeClr val="bg1"/>
                </a:solidFill>
                <a:latin typeface="Cambria" panose="02040503050406030204" pitchFamily="18" charset="0"/>
                <a:ea typeface="Cambria" panose="02040503050406030204" pitchFamily="18" charset="0"/>
                <a:cs typeface="Cardo" panose="02020600000000000000" pitchFamily="18" charset="-79"/>
              </a:rPr>
              <a:t> </a:t>
            </a:r>
            <a:r>
              <a:rPr lang="sk-SK" sz="1200" err="1">
                <a:solidFill>
                  <a:schemeClr val="bg1"/>
                </a:solidFill>
                <a:latin typeface="Cambria" panose="02040503050406030204" pitchFamily="18" charset="0"/>
                <a:ea typeface="Cambria" panose="02040503050406030204" pitchFamily="18" charset="0"/>
                <a:cs typeface="Cardo" panose="02020600000000000000" pitchFamily="18" charset="-79"/>
              </a:rPr>
              <a:t>the</a:t>
            </a:r>
            <a:r>
              <a:rPr lang="sk-SK" sz="1200">
                <a:solidFill>
                  <a:schemeClr val="bg1"/>
                </a:solidFill>
                <a:latin typeface="Cambria" panose="02040503050406030204" pitchFamily="18" charset="0"/>
                <a:ea typeface="Cambria" panose="02040503050406030204" pitchFamily="18" charset="0"/>
                <a:cs typeface="Cardo" panose="02020600000000000000" pitchFamily="18" charset="-79"/>
              </a:rPr>
              <a:t> </a:t>
            </a:r>
            <a:r>
              <a:rPr lang="sk-SK" sz="1200" err="1">
                <a:solidFill>
                  <a:schemeClr val="bg1"/>
                </a:solidFill>
                <a:latin typeface="Cambria" panose="02040503050406030204" pitchFamily="18" charset="0"/>
                <a:ea typeface="Cambria" panose="02040503050406030204" pitchFamily="18" charset="0"/>
                <a:cs typeface="Cardo" panose="02020600000000000000" pitchFamily="18" charset="-79"/>
              </a:rPr>
              <a:t>seed</a:t>
            </a:r>
            <a:r>
              <a:rPr lang="sk-SK" sz="1200">
                <a:solidFill>
                  <a:schemeClr val="bg1"/>
                </a:solidFill>
                <a:latin typeface="Cambria" panose="02040503050406030204" pitchFamily="18" charset="0"/>
                <a:ea typeface="Cambria" panose="02040503050406030204" pitchFamily="18" charset="0"/>
                <a:cs typeface="Cardo" panose="02020600000000000000" pitchFamily="18" charset="-79"/>
              </a:rPr>
              <a:t> </a:t>
            </a:r>
            <a:r>
              <a:rPr lang="sk-SK" sz="1200" err="1">
                <a:solidFill>
                  <a:schemeClr val="bg1"/>
                </a:solidFill>
                <a:latin typeface="Cambria" panose="02040503050406030204" pitchFamily="18" charset="0"/>
                <a:ea typeface="Cambria" panose="02040503050406030204" pitchFamily="18" charset="0"/>
                <a:cs typeface="Cardo" panose="02020600000000000000" pitchFamily="18" charset="-79"/>
              </a:rPr>
              <a:t>funding</a:t>
            </a:r>
            <a:endParaRPr lang="en-IN" sz="1200">
              <a:solidFill>
                <a:schemeClr val="bg1"/>
              </a:solidFill>
            </a:endParaRPr>
          </a:p>
        </p:txBody>
      </p:sp>
      <p:pic>
        <p:nvPicPr>
          <p:cNvPr id="131" name="Picture 130" descr="A close up of a logo&#10;&#10;Description generated with very high confidence">
            <a:extLst>
              <a:ext uri="{FF2B5EF4-FFF2-40B4-BE49-F238E27FC236}">
                <a16:creationId xmlns:a16="http://schemas.microsoft.com/office/drawing/2014/main" id="{A6D3BD4E-B65E-421C-9988-627CF49A715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701431" y="2696083"/>
            <a:ext cx="720000" cy="720000"/>
          </a:xfrm>
          <a:prstGeom prst="rect">
            <a:avLst/>
          </a:prstGeom>
        </p:spPr>
      </p:pic>
      <p:cxnSp>
        <p:nvCxnSpPr>
          <p:cNvPr id="137" name="Straight Connector 136">
            <a:extLst>
              <a:ext uri="{FF2B5EF4-FFF2-40B4-BE49-F238E27FC236}">
                <a16:creationId xmlns:a16="http://schemas.microsoft.com/office/drawing/2014/main" id="{AED1F86A-82E4-4A9A-B4EA-3B610A64A529}"/>
              </a:ext>
            </a:extLst>
          </p:cNvPr>
          <p:cNvCxnSpPr/>
          <p:nvPr/>
        </p:nvCxnSpPr>
        <p:spPr>
          <a:xfrm>
            <a:off x="2136000" y="817650"/>
            <a:ext cx="792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 name="Straight Connector 107">
            <a:extLst>
              <a:ext uri="{FF2B5EF4-FFF2-40B4-BE49-F238E27FC236}">
                <a16:creationId xmlns:a16="http://schemas.microsoft.com/office/drawing/2014/main" id="{88AEEC65-879E-5182-2A0E-DA9181EAC911}"/>
              </a:ext>
            </a:extLst>
          </p:cNvPr>
          <p:cNvCxnSpPr>
            <a:cxnSpLocks/>
          </p:cNvCxnSpPr>
          <p:nvPr/>
        </p:nvCxnSpPr>
        <p:spPr>
          <a:xfrm flipH="1">
            <a:off x="2891856" y="3780862"/>
            <a:ext cx="730510" cy="1265062"/>
          </a:xfrm>
          <a:prstGeom prst="line">
            <a:avLst/>
          </a:prstGeom>
          <a:ln w="254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 name="Rectangle 122">
            <a:extLst>
              <a:ext uri="{FF2B5EF4-FFF2-40B4-BE49-F238E27FC236}">
                <a16:creationId xmlns:a16="http://schemas.microsoft.com/office/drawing/2014/main" id="{F8F5AC33-11FB-89AE-5D1D-6A6CA84677BD}"/>
              </a:ext>
            </a:extLst>
          </p:cNvPr>
          <p:cNvSpPr/>
          <p:nvPr/>
        </p:nvSpPr>
        <p:spPr>
          <a:xfrm rot="18060000">
            <a:off x="1756439" y="4840024"/>
            <a:ext cx="1804014" cy="276999"/>
          </a:xfrm>
          <a:prstGeom prst="rect">
            <a:avLst/>
          </a:prstGeom>
        </p:spPr>
        <p:txBody>
          <a:bodyPr wrap="square">
            <a:spAutoFit/>
          </a:bodyPr>
          <a:lstStyle/>
          <a:p>
            <a:r>
              <a:rPr lang="sk-SK" sz="1200" err="1">
                <a:solidFill>
                  <a:schemeClr val="bg1"/>
                </a:solidFill>
                <a:latin typeface="Cambria" panose="02040503050406030204" pitchFamily="18" charset="0"/>
                <a:ea typeface="Cambria" panose="02040503050406030204" pitchFamily="18" charset="0"/>
                <a:cs typeface="Cardo" panose="02020600000000000000" pitchFamily="18" charset="-79"/>
              </a:rPr>
              <a:t>Webinar</a:t>
            </a:r>
            <a:r>
              <a:rPr lang="sk-SK" sz="1200">
                <a:solidFill>
                  <a:schemeClr val="bg1"/>
                </a:solidFill>
                <a:latin typeface="Cambria" panose="02040503050406030204" pitchFamily="18" charset="0"/>
                <a:ea typeface="Cambria" panose="02040503050406030204" pitchFamily="18" charset="0"/>
                <a:cs typeface="Cardo" panose="02020600000000000000" pitchFamily="18" charset="-79"/>
              </a:rPr>
              <a:t> </a:t>
            </a:r>
            <a:r>
              <a:rPr lang="sk-SK" sz="1200" err="1">
                <a:solidFill>
                  <a:schemeClr val="bg1"/>
                </a:solidFill>
                <a:latin typeface="Cambria" panose="02040503050406030204" pitchFamily="18" charset="0"/>
                <a:ea typeface="Cambria" panose="02040503050406030204" pitchFamily="18" charset="0"/>
                <a:cs typeface="Cardo" panose="02020600000000000000" pitchFamily="18" charset="-79"/>
              </a:rPr>
              <a:t>for</a:t>
            </a:r>
            <a:r>
              <a:rPr lang="sk-SK" sz="1200">
                <a:solidFill>
                  <a:schemeClr val="bg1"/>
                </a:solidFill>
                <a:latin typeface="Cambria" panose="02040503050406030204" pitchFamily="18" charset="0"/>
                <a:ea typeface="Cambria" panose="02040503050406030204" pitchFamily="18" charset="0"/>
                <a:cs typeface="Cardo" panose="02020600000000000000" pitchFamily="18" charset="-79"/>
              </a:rPr>
              <a:t> </a:t>
            </a:r>
            <a:r>
              <a:rPr lang="sk-SK" sz="1200" err="1">
                <a:solidFill>
                  <a:schemeClr val="bg1"/>
                </a:solidFill>
                <a:latin typeface="Cambria" panose="02040503050406030204" pitchFamily="18" charset="0"/>
                <a:ea typeface="Cambria" panose="02040503050406030204" pitchFamily="18" charset="0"/>
                <a:cs typeface="Cardo" panose="02020600000000000000" pitchFamily="18" charset="-79"/>
              </a:rPr>
              <a:t>researchers</a:t>
            </a:r>
            <a:endParaRPr lang="en-IN" sz="1200">
              <a:solidFill>
                <a:schemeClr val="bg1"/>
              </a:solidFill>
            </a:endParaRPr>
          </a:p>
        </p:txBody>
      </p:sp>
      <p:cxnSp>
        <p:nvCxnSpPr>
          <p:cNvPr id="5" name="Straight Connector 69">
            <a:extLst>
              <a:ext uri="{FF2B5EF4-FFF2-40B4-BE49-F238E27FC236}">
                <a16:creationId xmlns:a16="http://schemas.microsoft.com/office/drawing/2014/main" id="{CB6705E3-C892-856C-6878-F9F8FC45D905}"/>
              </a:ext>
            </a:extLst>
          </p:cNvPr>
          <p:cNvCxnSpPr>
            <a:cxnSpLocks/>
          </p:cNvCxnSpPr>
          <p:nvPr/>
        </p:nvCxnSpPr>
        <p:spPr>
          <a:xfrm flipV="1">
            <a:off x="4960508" y="1823577"/>
            <a:ext cx="840643" cy="1517504"/>
          </a:xfrm>
          <a:prstGeom prst="line">
            <a:avLst/>
          </a:prstGeom>
          <a:ln w="254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8" name="Rectangle 118">
            <a:extLst>
              <a:ext uri="{FF2B5EF4-FFF2-40B4-BE49-F238E27FC236}">
                <a16:creationId xmlns:a16="http://schemas.microsoft.com/office/drawing/2014/main" id="{C678273D-31FB-AE5E-6E0B-AEA69A907BE3}"/>
              </a:ext>
            </a:extLst>
          </p:cNvPr>
          <p:cNvSpPr/>
          <p:nvPr/>
        </p:nvSpPr>
        <p:spPr>
          <a:xfrm rot="17998166">
            <a:off x="5265888" y="1419464"/>
            <a:ext cx="1804014" cy="276999"/>
          </a:xfrm>
          <a:prstGeom prst="rect">
            <a:avLst/>
          </a:prstGeom>
        </p:spPr>
        <p:txBody>
          <a:bodyPr wrap="square">
            <a:spAutoFit/>
          </a:bodyPr>
          <a:lstStyle/>
          <a:p>
            <a:r>
              <a:rPr lang="sk-SK" sz="1200" err="1">
                <a:solidFill>
                  <a:schemeClr val="bg1"/>
                </a:solidFill>
                <a:latin typeface="Cambria" panose="02040503050406030204" pitchFamily="18" charset="0"/>
                <a:ea typeface="Cambria" panose="02040503050406030204" pitchFamily="18" charset="0"/>
                <a:cs typeface="Cardo" panose="02020600000000000000" pitchFamily="18" charset="-79"/>
              </a:rPr>
              <a:t>Call</a:t>
            </a:r>
            <a:r>
              <a:rPr lang="sk-SK" sz="1200">
                <a:solidFill>
                  <a:schemeClr val="bg1"/>
                </a:solidFill>
                <a:latin typeface="Cambria" panose="02040503050406030204" pitchFamily="18" charset="0"/>
                <a:ea typeface="Cambria" panose="02040503050406030204" pitchFamily="18" charset="0"/>
                <a:cs typeface="Cardo" panose="02020600000000000000" pitchFamily="18" charset="-79"/>
              </a:rPr>
              <a:t> 1 END </a:t>
            </a:r>
            <a:endParaRPr lang="en-IN" sz="1200">
              <a:solidFill>
                <a:schemeClr val="bg1"/>
              </a:solidFill>
            </a:endParaRPr>
          </a:p>
        </p:txBody>
      </p:sp>
      <p:cxnSp>
        <p:nvCxnSpPr>
          <p:cNvPr id="9" name="Straight Connector 109">
            <a:extLst>
              <a:ext uri="{FF2B5EF4-FFF2-40B4-BE49-F238E27FC236}">
                <a16:creationId xmlns:a16="http://schemas.microsoft.com/office/drawing/2014/main" id="{24B52E60-A88F-E0A5-E9FF-A824254A6195}"/>
              </a:ext>
            </a:extLst>
          </p:cNvPr>
          <p:cNvCxnSpPr>
            <a:cxnSpLocks/>
            <a:stCxn id="25" idx="4"/>
          </p:cNvCxnSpPr>
          <p:nvPr/>
        </p:nvCxnSpPr>
        <p:spPr>
          <a:xfrm flipH="1">
            <a:off x="4931351" y="3812025"/>
            <a:ext cx="702576" cy="1200440"/>
          </a:xfrm>
          <a:prstGeom prst="line">
            <a:avLst/>
          </a:prstGeom>
          <a:ln w="254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13" name="Rectangle 124">
            <a:extLst>
              <a:ext uri="{FF2B5EF4-FFF2-40B4-BE49-F238E27FC236}">
                <a16:creationId xmlns:a16="http://schemas.microsoft.com/office/drawing/2014/main" id="{41921ED2-89F9-0AD4-C506-F6E1BCEF5379}"/>
              </a:ext>
            </a:extLst>
          </p:cNvPr>
          <p:cNvSpPr/>
          <p:nvPr/>
        </p:nvSpPr>
        <p:spPr>
          <a:xfrm rot="18060000">
            <a:off x="3866061" y="4657536"/>
            <a:ext cx="1804014" cy="276999"/>
          </a:xfrm>
          <a:prstGeom prst="rect">
            <a:avLst/>
          </a:prstGeom>
        </p:spPr>
        <p:txBody>
          <a:bodyPr wrap="square">
            <a:spAutoFit/>
          </a:bodyPr>
          <a:lstStyle/>
          <a:p>
            <a:r>
              <a:rPr lang="sk-SK" sz="1200">
                <a:solidFill>
                  <a:schemeClr val="bg1"/>
                </a:solidFill>
                <a:latin typeface="Cambria" panose="02040503050406030204" pitchFamily="18" charset="0"/>
                <a:ea typeface="Cambria" panose="02040503050406030204" pitchFamily="18" charset="0"/>
                <a:cs typeface="Cardo" panose="02020600000000000000" pitchFamily="18" charset="-79"/>
              </a:rPr>
              <a:t>LSC </a:t>
            </a:r>
            <a:r>
              <a:rPr lang="sk-SK" sz="1200" err="1">
                <a:solidFill>
                  <a:schemeClr val="bg1"/>
                </a:solidFill>
                <a:latin typeface="Cambria" panose="02040503050406030204" pitchFamily="18" charset="0"/>
                <a:ea typeface="Cambria" panose="02040503050406030204" pitchFamily="18" charset="0"/>
                <a:cs typeface="Cardo" panose="02020600000000000000" pitchFamily="18" charset="-79"/>
              </a:rPr>
              <a:t>assessmet</a:t>
            </a:r>
            <a:r>
              <a:rPr lang="sk-SK" sz="1200">
                <a:solidFill>
                  <a:schemeClr val="bg1"/>
                </a:solidFill>
                <a:latin typeface="Cambria" panose="02040503050406030204" pitchFamily="18" charset="0"/>
                <a:ea typeface="Cambria" panose="02040503050406030204" pitchFamily="18" charset="0"/>
                <a:cs typeface="Cardo" panose="02020600000000000000" pitchFamily="18" charset="-79"/>
              </a:rPr>
              <a:t> </a:t>
            </a:r>
            <a:r>
              <a:rPr lang="sk-SK" sz="1200" err="1">
                <a:solidFill>
                  <a:schemeClr val="bg1"/>
                </a:solidFill>
                <a:latin typeface="Cambria" panose="02040503050406030204" pitchFamily="18" charset="0"/>
                <a:ea typeface="Cambria" panose="02040503050406030204" pitchFamily="18" charset="0"/>
                <a:cs typeface="Cardo" panose="02020600000000000000" pitchFamily="18" charset="-79"/>
              </a:rPr>
              <a:t>phase</a:t>
            </a:r>
            <a:r>
              <a:rPr lang="en-IN" sz="1200">
                <a:solidFill>
                  <a:schemeClr val="bg1"/>
                </a:solidFill>
                <a:latin typeface="Cambria" panose="02040503050406030204" pitchFamily="18" charset="0"/>
                <a:ea typeface="Cambria" panose="02040503050406030204" pitchFamily="18" charset="0"/>
                <a:cs typeface="Cardo" panose="02020600000000000000" pitchFamily="18" charset="-79"/>
              </a:rPr>
              <a:t> </a:t>
            </a:r>
            <a:endParaRPr lang="en-IN" sz="1200">
              <a:solidFill>
                <a:schemeClr val="bg1"/>
              </a:solidFill>
            </a:endParaRPr>
          </a:p>
        </p:txBody>
      </p:sp>
      <p:cxnSp>
        <p:nvCxnSpPr>
          <p:cNvPr id="15" name="Straight Connector 71">
            <a:extLst>
              <a:ext uri="{FF2B5EF4-FFF2-40B4-BE49-F238E27FC236}">
                <a16:creationId xmlns:a16="http://schemas.microsoft.com/office/drawing/2014/main" id="{4507D6F4-ECD4-6DE3-68BF-63F5C4E7C2B4}"/>
              </a:ext>
            </a:extLst>
          </p:cNvPr>
          <p:cNvCxnSpPr>
            <a:cxnSpLocks/>
          </p:cNvCxnSpPr>
          <p:nvPr/>
        </p:nvCxnSpPr>
        <p:spPr>
          <a:xfrm flipV="1">
            <a:off x="7148120" y="1785975"/>
            <a:ext cx="712800" cy="1260000"/>
          </a:xfrm>
          <a:prstGeom prst="line">
            <a:avLst/>
          </a:prstGeom>
          <a:ln w="254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16" name="Rectangle 118">
            <a:extLst>
              <a:ext uri="{FF2B5EF4-FFF2-40B4-BE49-F238E27FC236}">
                <a16:creationId xmlns:a16="http://schemas.microsoft.com/office/drawing/2014/main" id="{89B07F1C-F144-A5B7-8A34-3428233B6BB5}"/>
              </a:ext>
            </a:extLst>
          </p:cNvPr>
          <p:cNvSpPr/>
          <p:nvPr/>
        </p:nvSpPr>
        <p:spPr>
          <a:xfrm rot="17998166">
            <a:off x="7295306" y="1408533"/>
            <a:ext cx="1804014" cy="276999"/>
          </a:xfrm>
          <a:prstGeom prst="rect">
            <a:avLst/>
          </a:prstGeom>
        </p:spPr>
        <p:txBody>
          <a:bodyPr wrap="square">
            <a:spAutoFit/>
          </a:bodyPr>
          <a:lstStyle/>
          <a:p>
            <a:r>
              <a:rPr lang="sk-SK" sz="1200">
                <a:solidFill>
                  <a:schemeClr val="bg1"/>
                </a:solidFill>
                <a:latin typeface="Cambria" panose="02040503050406030204" pitchFamily="18" charset="0"/>
                <a:ea typeface="Cambria" panose="02040503050406030204" pitchFamily="18" charset="0"/>
                <a:cs typeface="Cardo" panose="02020600000000000000" pitchFamily="18" charset="-79"/>
              </a:rPr>
              <a:t>UAC </a:t>
            </a:r>
            <a:r>
              <a:rPr lang="sk-SK" sz="1200" err="1">
                <a:solidFill>
                  <a:schemeClr val="bg1"/>
                </a:solidFill>
                <a:latin typeface="Cambria" panose="02040503050406030204" pitchFamily="18" charset="0"/>
                <a:ea typeface="Cambria" panose="02040503050406030204" pitchFamily="18" charset="0"/>
                <a:cs typeface="Cardo" panose="02020600000000000000" pitchFamily="18" charset="-79"/>
              </a:rPr>
              <a:t>final</a:t>
            </a:r>
            <a:r>
              <a:rPr lang="sk-SK" sz="1200">
                <a:solidFill>
                  <a:schemeClr val="bg1"/>
                </a:solidFill>
                <a:latin typeface="Cambria" panose="02040503050406030204" pitchFamily="18" charset="0"/>
                <a:ea typeface="Cambria" panose="02040503050406030204" pitchFamily="18" charset="0"/>
                <a:cs typeface="Cardo" panose="02020600000000000000" pitchFamily="18" charset="-79"/>
              </a:rPr>
              <a:t> </a:t>
            </a:r>
            <a:r>
              <a:rPr lang="sk-SK" sz="1200" err="1">
                <a:solidFill>
                  <a:schemeClr val="bg1"/>
                </a:solidFill>
                <a:latin typeface="Cambria" panose="02040503050406030204" pitchFamily="18" charset="0"/>
                <a:ea typeface="Cambria" panose="02040503050406030204" pitchFamily="18" charset="0"/>
                <a:cs typeface="Cardo" panose="02020600000000000000" pitchFamily="18" charset="-79"/>
              </a:rPr>
              <a:t>approval</a:t>
            </a:r>
            <a:endParaRPr lang="en-IN" sz="1200">
              <a:solidFill>
                <a:schemeClr val="bg1"/>
              </a:solidFill>
            </a:endParaRPr>
          </a:p>
        </p:txBody>
      </p:sp>
      <p:pic>
        <p:nvPicPr>
          <p:cNvPr id="6" name="Graphic 5">
            <a:extLst>
              <a:ext uri="{FF2B5EF4-FFF2-40B4-BE49-F238E27FC236}">
                <a16:creationId xmlns:a16="http://schemas.microsoft.com/office/drawing/2014/main" id="{1D224492-0417-43D0-160B-CC90FC2821D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92131" y="270948"/>
            <a:ext cx="540000" cy="540000"/>
          </a:xfrm>
          <a:prstGeom prst="rect">
            <a:avLst/>
          </a:prstGeom>
        </p:spPr>
      </p:pic>
      <p:pic>
        <p:nvPicPr>
          <p:cNvPr id="17" name="Graphic 16">
            <a:extLst>
              <a:ext uri="{FF2B5EF4-FFF2-40B4-BE49-F238E27FC236}">
                <a16:creationId xmlns:a16="http://schemas.microsoft.com/office/drawing/2014/main" id="{C5885C66-1C1D-4F54-3359-00D518E866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17557" y="250072"/>
            <a:ext cx="540000" cy="540000"/>
          </a:xfrm>
          <a:prstGeom prst="rect">
            <a:avLst/>
          </a:prstGeom>
        </p:spPr>
      </p:pic>
      <p:pic>
        <p:nvPicPr>
          <p:cNvPr id="21" name="Picture 20" descr="A close up of a logo&#10;&#10;Description generated with very high confidence">
            <a:extLst>
              <a:ext uri="{FF2B5EF4-FFF2-40B4-BE49-F238E27FC236}">
                <a16:creationId xmlns:a16="http://schemas.microsoft.com/office/drawing/2014/main" id="{6E335C5C-615B-E7D0-3BD0-E6C2D8E5D55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85137" y="-5427"/>
            <a:ext cx="720000" cy="720000"/>
          </a:xfrm>
          <a:prstGeom prst="rect">
            <a:avLst/>
          </a:prstGeom>
        </p:spPr>
      </p:pic>
    </p:spTree>
    <p:extLst>
      <p:ext uri="{BB962C8B-B14F-4D97-AF65-F5344CB8AC3E}">
        <p14:creationId xmlns:p14="http://schemas.microsoft.com/office/powerpoint/2010/main" val="851171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8715C-7B95-C3B5-7BD1-16DECAF9134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BD00488-CD9D-90CD-9033-6FACA3C28118}"/>
              </a:ext>
            </a:extLst>
          </p:cNvPr>
          <p:cNvSpPr>
            <a:spLocks noGrp="1"/>
          </p:cNvSpPr>
          <p:nvPr>
            <p:ph type="title"/>
          </p:nvPr>
        </p:nvSpPr>
        <p:spPr>
          <a:xfrm>
            <a:off x="538774" y="171525"/>
            <a:ext cx="8685236" cy="749400"/>
          </a:xfrm>
        </p:spPr>
        <p:txBody>
          <a:bodyPr wrap="square" anchor="t">
            <a:normAutofit/>
          </a:bodyPr>
          <a:lstStyle/>
          <a:p>
            <a:r>
              <a:rPr lang="sk-SK" b="1">
                <a:effectLst/>
              </a:rPr>
              <a:t>Ulysseus </a:t>
            </a:r>
            <a:r>
              <a:rPr lang="en-GB" b="1">
                <a:effectLst/>
              </a:rPr>
              <a:t>Seed Fund</a:t>
            </a:r>
            <a:r>
              <a:rPr lang="sk-SK" b="1" err="1">
                <a:effectLst/>
              </a:rPr>
              <a:t>ing</a:t>
            </a:r>
            <a:r>
              <a:rPr lang="en-GB" b="1">
                <a:effectLst/>
              </a:rPr>
              <a:t> </a:t>
            </a:r>
            <a:r>
              <a:rPr lang="sk-SK" b="1" err="1">
                <a:effectLst/>
              </a:rPr>
              <a:t>Progamme</a:t>
            </a:r>
            <a:r>
              <a:rPr lang="en-GB" b="1">
                <a:effectLst/>
              </a:rPr>
              <a:t> for Joint R&amp;I Groups</a:t>
            </a:r>
            <a:r>
              <a:rPr lang="sk-SK" b="1">
                <a:effectLst/>
              </a:rPr>
              <a:t>: </a:t>
            </a:r>
            <a:r>
              <a:rPr lang="sk-SK" b="1" err="1">
                <a:effectLst/>
              </a:rPr>
              <a:t>Call</a:t>
            </a:r>
            <a:r>
              <a:rPr lang="sk-SK" b="1">
                <a:effectLst/>
              </a:rPr>
              <a:t> 1</a:t>
            </a:r>
            <a:endParaRPr lang="sk-SK" dirty="0"/>
          </a:p>
        </p:txBody>
      </p:sp>
      <p:sp>
        <p:nvSpPr>
          <p:cNvPr id="7" name="Podnadpis 6">
            <a:extLst>
              <a:ext uri="{FF2B5EF4-FFF2-40B4-BE49-F238E27FC236}">
                <a16:creationId xmlns:a16="http://schemas.microsoft.com/office/drawing/2014/main" id="{5B483587-3DCE-3871-8749-4FE235554190}"/>
              </a:ext>
            </a:extLst>
          </p:cNvPr>
          <p:cNvSpPr>
            <a:spLocks noGrp="1"/>
          </p:cNvSpPr>
          <p:nvPr>
            <p:ph type="subTitle" idx="1"/>
          </p:nvPr>
        </p:nvSpPr>
        <p:spPr/>
        <p:txBody>
          <a:bodyPr/>
          <a:lstStyle/>
          <a:p>
            <a:endParaRPr lang="sk-SK"/>
          </a:p>
        </p:txBody>
      </p:sp>
      <p:pic>
        <p:nvPicPr>
          <p:cNvPr id="4" name="Obrázok 3">
            <a:extLst>
              <a:ext uri="{FF2B5EF4-FFF2-40B4-BE49-F238E27FC236}">
                <a16:creationId xmlns:a16="http://schemas.microsoft.com/office/drawing/2014/main" id="{AA2D4EE9-8F84-6D14-F65E-DF802CE71294}"/>
              </a:ext>
            </a:extLst>
          </p:cNvPr>
          <p:cNvPicPr>
            <a:picLocks noChangeAspect="1"/>
          </p:cNvPicPr>
          <p:nvPr/>
        </p:nvPicPr>
        <p:blipFill>
          <a:blip r:embed="rId2"/>
          <a:stretch>
            <a:fillRect/>
          </a:stretch>
        </p:blipFill>
        <p:spPr>
          <a:xfrm>
            <a:off x="926809" y="776546"/>
            <a:ext cx="9356180" cy="5266865"/>
          </a:xfrm>
          <a:prstGeom prst="rect">
            <a:avLst/>
          </a:prstGeom>
        </p:spPr>
      </p:pic>
      <p:sp>
        <p:nvSpPr>
          <p:cNvPr id="3" name="Obdĺžnik 2">
            <a:extLst>
              <a:ext uri="{FF2B5EF4-FFF2-40B4-BE49-F238E27FC236}">
                <a16:creationId xmlns:a16="http://schemas.microsoft.com/office/drawing/2014/main" id="{9F2E267E-8E68-E93B-BF5F-CD1CC7404D3D}"/>
              </a:ext>
            </a:extLst>
          </p:cNvPr>
          <p:cNvSpPr/>
          <p:nvPr/>
        </p:nvSpPr>
        <p:spPr>
          <a:xfrm>
            <a:off x="10283965" y="1562128"/>
            <a:ext cx="1727200" cy="22415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k-SK" dirty="0" err="1"/>
              <a:t>Welcome</a:t>
            </a:r>
            <a:r>
              <a:rPr lang="sk-SK" dirty="0"/>
              <a:t> </a:t>
            </a:r>
            <a:r>
              <a:rPr lang="sk-SK" dirty="0" err="1"/>
              <a:t>Webinar</a:t>
            </a:r>
            <a:r>
              <a:rPr lang="sk-SK" dirty="0"/>
              <a:t> in September </a:t>
            </a:r>
            <a:r>
              <a:rPr lang="sk-SK" dirty="0" err="1"/>
              <a:t>for</a:t>
            </a:r>
            <a:r>
              <a:rPr lang="sk-SK" dirty="0"/>
              <a:t> </a:t>
            </a:r>
            <a:r>
              <a:rPr lang="sk-SK" dirty="0" err="1"/>
              <a:t>all</a:t>
            </a:r>
            <a:r>
              <a:rPr lang="sk-SK" dirty="0"/>
              <a:t> </a:t>
            </a:r>
            <a:r>
              <a:rPr lang="sk-SK" dirty="0" err="1"/>
              <a:t>supported</a:t>
            </a:r>
            <a:r>
              <a:rPr lang="sk-SK" dirty="0"/>
              <a:t> R&amp;I </a:t>
            </a:r>
            <a:r>
              <a:rPr lang="sk-SK" dirty="0" err="1"/>
              <a:t>Groups</a:t>
            </a:r>
            <a:endParaRPr lang="sk-SK" dirty="0"/>
          </a:p>
        </p:txBody>
      </p:sp>
    </p:spTree>
    <p:extLst>
      <p:ext uri="{BB962C8B-B14F-4D97-AF65-F5344CB8AC3E}">
        <p14:creationId xmlns:p14="http://schemas.microsoft.com/office/powerpoint/2010/main" val="3806921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B87EDE-89A6-9226-20D1-EA5ABC4C1C32}"/>
              </a:ext>
            </a:extLst>
          </p:cNvPr>
          <p:cNvSpPr>
            <a:spLocks noGrp="1"/>
          </p:cNvSpPr>
          <p:nvPr>
            <p:ph type="title"/>
          </p:nvPr>
        </p:nvSpPr>
        <p:spPr/>
        <p:txBody>
          <a:bodyPr/>
          <a:lstStyle/>
          <a:p>
            <a:endParaRPr lang="sk-SK" dirty="0"/>
          </a:p>
        </p:txBody>
      </p:sp>
      <p:sp>
        <p:nvSpPr>
          <p:cNvPr id="3" name="Nadpis 2">
            <a:extLst>
              <a:ext uri="{FF2B5EF4-FFF2-40B4-BE49-F238E27FC236}">
                <a16:creationId xmlns:a16="http://schemas.microsoft.com/office/drawing/2014/main" id="{2D2D9B14-B1F2-F1FE-51BC-964544835991}"/>
              </a:ext>
            </a:extLst>
          </p:cNvPr>
          <p:cNvSpPr>
            <a:spLocks noGrp="1"/>
          </p:cNvSpPr>
          <p:nvPr>
            <p:ph type="title" idx="2"/>
          </p:nvPr>
        </p:nvSpPr>
        <p:spPr/>
        <p:txBody>
          <a:bodyPr/>
          <a:lstStyle/>
          <a:p>
            <a:endParaRPr lang="sk-SK"/>
          </a:p>
        </p:txBody>
      </p:sp>
      <p:pic>
        <p:nvPicPr>
          <p:cNvPr id="5" name="Obrázok 4">
            <a:extLst>
              <a:ext uri="{FF2B5EF4-FFF2-40B4-BE49-F238E27FC236}">
                <a16:creationId xmlns:a16="http://schemas.microsoft.com/office/drawing/2014/main" id="{28E289CB-00BF-9324-ED86-C99BD60FEEA7}"/>
              </a:ext>
            </a:extLst>
          </p:cNvPr>
          <p:cNvPicPr>
            <a:picLocks noChangeAspect="1"/>
          </p:cNvPicPr>
          <p:nvPr/>
        </p:nvPicPr>
        <p:blipFill>
          <a:blip r:embed="rId2"/>
          <a:stretch>
            <a:fillRect/>
          </a:stretch>
        </p:blipFill>
        <p:spPr>
          <a:xfrm>
            <a:off x="1608880" y="1410330"/>
            <a:ext cx="7921235" cy="4284415"/>
          </a:xfrm>
          <a:prstGeom prst="rect">
            <a:avLst/>
          </a:prstGeom>
        </p:spPr>
      </p:pic>
    </p:spTree>
    <p:extLst>
      <p:ext uri="{BB962C8B-B14F-4D97-AF65-F5344CB8AC3E}">
        <p14:creationId xmlns:p14="http://schemas.microsoft.com/office/powerpoint/2010/main" val="3275450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F0EDCA-7839-BFB4-E276-A77C3BFA49ED}"/>
              </a:ext>
            </a:extLst>
          </p:cNvPr>
          <p:cNvSpPr>
            <a:spLocks noGrp="1"/>
          </p:cNvSpPr>
          <p:nvPr>
            <p:ph type="title"/>
          </p:nvPr>
        </p:nvSpPr>
        <p:spPr/>
        <p:txBody>
          <a:bodyPr/>
          <a:lstStyle/>
          <a:p>
            <a:r>
              <a:rPr lang="sk-SK"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Ulysseus </a:t>
            </a:r>
            <a:r>
              <a:rPr lang="en-GB"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Seed Fund</a:t>
            </a:r>
            <a:r>
              <a:rPr lang="sk-SK" sz="2000" b="1"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ing</a:t>
            </a:r>
            <a:r>
              <a:rPr lang="en-GB"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a:t>
            </a:r>
            <a:r>
              <a:rPr lang="sk-SK" sz="2000" b="1"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Progamme</a:t>
            </a:r>
            <a:r>
              <a:rPr lang="en-GB"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for Joint R&amp;I Groups</a:t>
            </a:r>
            <a:r>
              <a:rPr lang="sk-SK"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a:t>
            </a:r>
            <a:r>
              <a:rPr lang="sk-SK" sz="2000" b="1"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Call</a:t>
            </a:r>
            <a:r>
              <a:rPr lang="sk-SK"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1</a:t>
            </a:r>
            <a:endParaRPr lang="sk-SK" dirty="0"/>
          </a:p>
        </p:txBody>
      </p:sp>
      <p:sp>
        <p:nvSpPr>
          <p:cNvPr id="3" name="Podnadpis 2">
            <a:extLst>
              <a:ext uri="{FF2B5EF4-FFF2-40B4-BE49-F238E27FC236}">
                <a16:creationId xmlns:a16="http://schemas.microsoft.com/office/drawing/2014/main" id="{C8F359A1-33A0-3F25-18E4-5EE4ECACC848}"/>
              </a:ext>
            </a:extLst>
          </p:cNvPr>
          <p:cNvSpPr>
            <a:spLocks noGrp="1"/>
          </p:cNvSpPr>
          <p:nvPr>
            <p:ph type="subTitle" idx="1"/>
          </p:nvPr>
        </p:nvSpPr>
        <p:spPr/>
        <p:txBody>
          <a:bodyPr/>
          <a:lstStyle/>
          <a:p>
            <a:r>
              <a:rPr lang="sk-SK" dirty="0" err="1"/>
              <a:t>Process</a:t>
            </a:r>
            <a:r>
              <a:rPr lang="sk-SK" dirty="0"/>
              <a:t> </a:t>
            </a:r>
            <a:r>
              <a:rPr lang="sk-SK" dirty="0" err="1"/>
              <a:t>example</a:t>
            </a:r>
            <a:endParaRPr lang="sk-SK" dirty="0"/>
          </a:p>
        </p:txBody>
      </p:sp>
      <p:sp>
        <p:nvSpPr>
          <p:cNvPr id="4" name="Zástupný objekt pre obsah 3">
            <a:extLst>
              <a:ext uri="{FF2B5EF4-FFF2-40B4-BE49-F238E27FC236}">
                <a16:creationId xmlns:a16="http://schemas.microsoft.com/office/drawing/2014/main" id="{F8EF771E-1F82-A2CD-0CFF-0BF4AAFD4677}"/>
              </a:ext>
            </a:extLst>
          </p:cNvPr>
          <p:cNvSpPr>
            <a:spLocks noGrp="1"/>
          </p:cNvSpPr>
          <p:nvPr>
            <p:ph sz="half" idx="10"/>
          </p:nvPr>
        </p:nvSpPr>
        <p:spPr>
          <a:xfrm>
            <a:off x="538774" y="1285174"/>
            <a:ext cx="11218332" cy="4832161"/>
          </a:xfrm>
        </p:spPr>
        <p:txBody>
          <a:bodyPr/>
          <a:lstStyle/>
          <a:p>
            <a:r>
              <a:rPr lang="en-GB" sz="1800" dirty="0"/>
              <a:t>Example of a </a:t>
            </a:r>
            <a:r>
              <a:rPr lang="sk-SK" sz="1800" dirty="0"/>
              <a:t>J&amp;I Group </a:t>
            </a:r>
            <a:r>
              <a:rPr lang="sk-SK" sz="1800" dirty="0" err="1"/>
              <a:t>application</a:t>
            </a:r>
            <a:r>
              <a:rPr lang="sk-SK" sz="1800" dirty="0"/>
              <a:t> </a:t>
            </a:r>
            <a:r>
              <a:rPr lang="en-GB" sz="1800" dirty="0"/>
              <a:t>situation:</a:t>
            </a:r>
          </a:p>
          <a:p>
            <a:pPr lvl="1"/>
            <a:r>
              <a:rPr lang="en-GB" sz="1800" dirty="0"/>
              <a:t>A proposed group</a:t>
            </a:r>
            <a:r>
              <a:rPr lang="sk-SK" sz="1800" dirty="0"/>
              <a:t>: </a:t>
            </a:r>
            <a:r>
              <a:rPr lang="en-GB" sz="1800" dirty="0"/>
              <a:t> </a:t>
            </a:r>
            <a:endParaRPr lang="sk-SK" sz="1800" dirty="0"/>
          </a:p>
          <a:p>
            <a:pPr lvl="1"/>
            <a:r>
              <a:rPr lang="en-GB" sz="1800" dirty="0"/>
              <a:t>4 universities, </a:t>
            </a:r>
            <a:endParaRPr lang="sk-SK" sz="1800" dirty="0"/>
          </a:p>
          <a:p>
            <a:pPr lvl="1"/>
            <a:r>
              <a:rPr lang="en-GB" sz="1800" dirty="0"/>
              <a:t>7 members in total (TUKE(1), MCI(2), HH(2), USE(2)) </a:t>
            </a:r>
            <a:endParaRPr lang="sk-SK" sz="1800" dirty="0"/>
          </a:p>
          <a:p>
            <a:pPr lvl="1"/>
            <a:r>
              <a:rPr lang="en-GB" sz="1800" dirty="0"/>
              <a:t>lead applicant from </a:t>
            </a:r>
            <a:r>
              <a:rPr lang="sk-SK" sz="1800" dirty="0"/>
              <a:t>USE</a:t>
            </a:r>
            <a:r>
              <a:rPr lang="en-GB" sz="1800" dirty="0"/>
              <a:t> </a:t>
            </a:r>
            <a:endParaRPr lang="sk-SK" sz="1800" dirty="0"/>
          </a:p>
          <a:p>
            <a:pPr lvl="1"/>
            <a:r>
              <a:rPr lang="sk-SK" sz="1800" dirty="0" err="1"/>
              <a:t>According</a:t>
            </a:r>
            <a:r>
              <a:rPr lang="sk-SK" sz="1800" dirty="0"/>
              <a:t> to </a:t>
            </a:r>
            <a:r>
              <a:rPr lang="sk-SK" sz="1800" dirty="0" err="1"/>
              <a:t>the</a:t>
            </a:r>
            <a:r>
              <a:rPr lang="sk-SK" sz="1800" dirty="0"/>
              <a:t> </a:t>
            </a:r>
            <a:r>
              <a:rPr lang="sk-SK" sz="1800" dirty="0" err="1"/>
              <a:t>application</a:t>
            </a:r>
            <a:r>
              <a:rPr lang="sk-SK" sz="1800" dirty="0"/>
              <a:t> </a:t>
            </a:r>
            <a:r>
              <a:rPr lang="sk-SK" sz="1800" dirty="0" err="1"/>
              <a:t>form</a:t>
            </a:r>
            <a:r>
              <a:rPr lang="sk-SK" sz="1800" dirty="0"/>
              <a:t> </a:t>
            </a:r>
            <a:r>
              <a:rPr lang="sk-SK" sz="1800" dirty="0" err="1"/>
              <a:t>the</a:t>
            </a:r>
            <a:r>
              <a:rPr lang="sk-SK" sz="1800" dirty="0"/>
              <a:t> </a:t>
            </a:r>
            <a:r>
              <a:rPr lang="sk-SK" sz="1800" dirty="0" err="1"/>
              <a:t>grouyp</a:t>
            </a:r>
            <a:r>
              <a:rPr lang="sk-SK" sz="1800" dirty="0"/>
              <a:t> </a:t>
            </a:r>
            <a:r>
              <a:rPr lang="sk-SK" sz="1800" dirty="0" err="1"/>
              <a:t>proposed</a:t>
            </a:r>
            <a:r>
              <a:rPr lang="sk-SK" sz="1800" dirty="0"/>
              <a:t> a </a:t>
            </a:r>
            <a:r>
              <a:rPr lang="sk-SK" sz="1800" dirty="0" err="1"/>
              <a:t>budget</a:t>
            </a:r>
            <a:r>
              <a:rPr lang="sk-SK" sz="1800" dirty="0"/>
              <a:t> of 21 000€ (TUKE-3000 €, MCI-6000 €, HH-6000 €, USE-6000€)</a:t>
            </a:r>
            <a:endParaRPr lang="en-GB" sz="1800" dirty="0"/>
          </a:p>
          <a:p>
            <a:r>
              <a:rPr lang="en-GB" sz="1800" dirty="0"/>
              <a:t>After the selection process the situation is as follows:</a:t>
            </a:r>
          </a:p>
          <a:p>
            <a:pPr lvl="1"/>
            <a:r>
              <a:rPr lang="en-GB" sz="1800" dirty="0"/>
              <a:t>Approved funding: HH</a:t>
            </a:r>
            <a:r>
              <a:rPr lang="sk-SK" sz="1800" dirty="0"/>
              <a:t> (7000 €)</a:t>
            </a:r>
            <a:r>
              <a:rPr lang="en-GB" sz="1800" dirty="0"/>
              <a:t>, </a:t>
            </a:r>
            <a:r>
              <a:rPr lang="sk-SK" sz="1800" dirty="0"/>
              <a:t>USE (4200 €)</a:t>
            </a:r>
            <a:endParaRPr lang="en-GB" sz="1800" dirty="0"/>
          </a:p>
          <a:p>
            <a:pPr lvl="1"/>
            <a:r>
              <a:rPr lang="en-GB" sz="1800" dirty="0"/>
              <a:t>Not approved funding: MCI (willing to participate – other funding), </a:t>
            </a:r>
            <a:r>
              <a:rPr lang="sk-SK" sz="1800" dirty="0"/>
              <a:t>TUKE</a:t>
            </a:r>
            <a:r>
              <a:rPr lang="en-GB" sz="1800" dirty="0"/>
              <a:t> (not willing to participate without SF)</a:t>
            </a:r>
          </a:p>
          <a:p>
            <a:r>
              <a:rPr lang="en-GB" sz="1800" dirty="0"/>
              <a:t>Lead Applicant informs Ulysseus </a:t>
            </a:r>
            <a:r>
              <a:rPr lang="en-GB" sz="1800" dirty="0">
                <a:effectLst/>
              </a:rPr>
              <a:t>Approval</a:t>
            </a:r>
            <a:r>
              <a:rPr lang="en-GB" sz="1800" dirty="0"/>
              <a:t> Committee with the decision.</a:t>
            </a:r>
          </a:p>
          <a:p>
            <a:pPr lvl="1"/>
            <a:r>
              <a:rPr lang="en-GB" sz="1800" dirty="0"/>
              <a:t>Group can still be formed with TUKE, HH, MCI</a:t>
            </a:r>
            <a:r>
              <a:rPr lang="sk-SK" sz="1800" dirty="0"/>
              <a:t> </a:t>
            </a:r>
            <a:r>
              <a:rPr lang="sk-SK" sz="1800" dirty="0" err="1"/>
              <a:t>with</a:t>
            </a:r>
            <a:r>
              <a:rPr lang="sk-SK" sz="1800" dirty="0"/>
              <a:t> </a:t>
            </a:r>
            <a:r>
              <a:rPr lang="sk-SK" sz="1800" dirty="0" err="1"/>
              <a:t>only</a:t>
            </a:r>
            <a:r>
              <a:rPr lang="sk-SK" sz="1800" dirty="0"/>
              <a:t> USE, HH </a:t>
            </a:r>
            <a:r>
              <a:rPr lang="sk-SK" sz="1800" dirty="0" err="1"/>
              <a:t>being</a:t>
            </a:r>
            <a:r>
              <a:rPr lang="sk-SK" sz="1800" dirty="0"/>
              <a:t> </a:t>
            </a:r>
            <a:r>
              <a:rPr lang="sk-SK" sz="1800" dirty="0" err="1"/>
              <a:t>funded</a:t>
            </a:r>
            <a:r>
              <a:rPr lang="sk-SK" sz="1800" dirty="0"/>
              <a:t> by SF (11 200 € in </a:t>
            </a:r>
            <a:r>
              <a:rPr lang="sk-SK" sz="1800" dirty="0" err="1"/>
              <a:t>total</a:t>
            </a:r>
            <a:r>
              <a:rPr lang="sk-SK" sz="1800" dirty="0"/>
              <a:t> </a:t>
            </a:r>
            <a:r>
              <a:rPr lang="sk-SK" sz="1800" dirty="0" err="1"/>
              <a:t>for</a:t>
            </a:r>
            <a:r>
              <a:rPr lang="sk-SK" sz="1800" dirty="0"/>
              <a:t> </a:t>
            </a:r>
            <a:r>
              <a:rPr lang="sk-SK" sz="1800" dirty="0" err="1"/>
              <a:t>the</a:t>
            </a:r>
            <a:r>
              <a:rPr lang="sk-SK" sz="1800" dirty="0"/>
              <a:t> Group)</a:t>
            </a:r>
            <a:r>
              <a:rPr lang="en-GB" sz="1800" dirty="0"/>
              <a:t>. </a:t>
            </a:r>
          </a:p>
          <a:p>
            <a:r>
              <a:rPr lang="sk-SK" sz="1800" dirty="0"/>
              <a:t>Note: </a:t>
            </a:r>
            <a:r>
              <a:rPr lang="en-US" sz="1800" dirty="0"/>
              <a:t>Each university‘s </a:t>
            </a:r>
            <a:r>
              <a:rPr lang="sk-SK" sz="1800" dirty="0" err="1"/>
              <a:t>alocated</a:t>
            </a:r>
            <a:r>
              <a:rPr lang="sk-SK" sz="1800" dirty="0"/>
              <a:t> </a:t>
            </a:r>
            <a:r>
              <a:rPr lang="en-US" sz="1800" dirty="0"/>
              <a:t>funding is exclusively available to its own researchers</a:t>
            </a:r>
            <a:r>
              <a:rPr lang="sk-SK" sz="1800" dirty="0"/>
              <a:t> </a:t>
            </a:r>
            <a:r>
              <a:rPr lang="sk-SK" sz="1800" dirty="0" err="1"/>
              <a:t>for</a:t>
            </a:r>
            <a:r>
              <a:rPr lang="sk-SK" sz="1800" dirty="0"/>
              <a:t> </a:t>
            </a:r>
            <a:r>
              <a:rPr lang="sk-SK" sz="1800" dirty="0" err="1"/>
              <a:t>seed</a:t>
            </a:r>
            <a:r>
              <a:rPr lang="sk-SK" sz="1800" dirty="0"/>
              <a:t> </a:t>
            </a:r>
            <a:r>
              <a:rPr lang="sk-SK" sz="1800" dirty="0" err="1"/>
              <a:t>funding</a:t>
            </a:r>
            <a:r>
              <a:rPr lang="sk-SK" sz="1800" dirty="0"/>
              <a:t> </a:t>
            </a:r>
            <a:r>
              <a:rPr lang="sk-SK" sz="1800" dirty="0" err="1"/>
              <a:t>activities</a:t>
            </a:r>
            <a:r>
              <a:rPr lang="sk-SK" sz="1800" dirty="0"/>
              <a:t>!</a:t>
            </a:r>
          </a:p>
        </p:txBody>
      </p:sp>
    </p:spTree>
    <p:extLst>
      <p:ext uri="{BB962C8B-B14F-4D97-AF65-F5344CB8AC3E}">
        <p14:creationId xmlns:p14="http://schemas.microsoft.com/office/powerpoint/2010/main" val="4078867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a:extLst>
            <a:ext uri="{FF2B5EF4-FFF2-40B4-BE49-F238E27FC236}">
              <a16:creationId xmlns:a16="http://schemas.microsoft.com/office/drawing/2014/main" id="{E49169C2-F946-C36F-E370-3F2F98549300}"/>
            </a:ext>
          </a:extLst>
        </p:cNvPr>
        <p:cNvGrpSpPr/>
        <p:nvPr/>
      </p:nvGrpSpPr>
      <p:grpSpPr>
        <a:xfrm>
          <a:off x="0" y="0"/>
          <a:ext cx="0" cy="0"/>
          <a:chOff x="0" y="0"/>
          <a:chExt cx="0" cy="0"/>
        </a:xfrm>
      </p:grpSpPr>
      <p:sp>
        <p:nvSpPr>
          <p:cNvPr id="207" name="Google Shape;207;p26">
            <a:extLst>
              <a:ext uri="{FF2B5EF4-FFF2-40B4-BE49-F238E27FC236}">
                <a16:creationId xmlns:a16="http://schemas.microsoft.com/office/drawing/2014/main" id="{8FB2812A-FE45-7F09-4E90-D023864977DA}"/>
              </a:ext>
            </a:extLst>
          </p:cNvPr>
          <p:cNvSpPr txBox="1">
            <a:spLocks noGrp="1"/>
          </p:cNvSpPr>
          <p:nvPr>
            <p:ph type="title" idx="4294967295"/>
          </p:nvPr>
        </p:nvSpPr>
        <p:spPr>
          <a:xfrm>
            <a:off x="1024626" y="596650"/>
            <a:ext cx="7731900" cy="29586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sk-SK" sz="9600" dirty="0" err="1"/>
              <a:t>Questions</a:t>
            </a:r>
            <a:endParaRPr sz="9600" dirty="0"/>
          </a:p>
        </p:txBody>
      </p:sp>
      <p:sp>
        <p:nvSpPr>
          <p:cNvPr id="208" name="Google Shape;208;p26">
            <a:extLst>
              <a:ext uri="{FF2B5EF4-FFF2-40B4-BE49-F238E27FC236}">
                <a16:creationId xmlns:a16="http://schemas.microsoft.com/office/drawing/2014/main" id="{AABF0670-ABE8-4C94-0C5E-38A199E59121}"/>
              </a:ext>
            </a:extLst>
          </p:cNvPr>
          <p:cNvSpPr/>
          <p:nvPr/>
        </p:nvSpPr>
        <p:spPr>
          <a:xfrm>
            <a:off x="1095925" y="1169975"/>
            <a:ext cx="1975800" cy="76500"/>
          </a:xfrm>
          <a:prstGeom prst="rect">
            <a:avLst/>
          </a:prstGeom>
          <a:solidFill>
            <a:srgbClr val="DF3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26">
            <a:extLst>
              <a:ext uri="{FF2B5EF4-FFF2-40B4-BE49-F238E27FC236}">
                <a16:creationId xmlns:a16="http://schemas.microsoft.com/office/drawing/2014/main" id="{43E1657F-8201-8C29-1BC3-B4F5F5C30417}"/>
              </a:ext>
            </a:extLst>
          </p:cNvPr>
          <p:cNvSpPr/>
          <p:nvPr/>
        </p:nvSpPr>
        <p:spPr>
          <a:xfrm>
            <a:off x="7704139" y="5678150"/>
            <a:ext cx="3982200" cy="58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6">
            <a:extLst>
              <a:ext uri="{FF2B5EF4-FFF2-40B4-BE49-F238E27FC236}">
                <a16:creationId xmlns:a16="http://schemas.microsoft.com/office/drawing/2014/main" id="{A57D6EAD-D5DB-63B0-A360-2F76FF374D50}"/>
              </a:ext>
            </a:extLst>
          </p:cNvPr>
          <p:cNvSpPr txBox="1"/>
          <p:nvPr/>
        </p:nvSpPr>
        <p:spPr>
          <a:xfrm>
            <a:off x="8618764" y="3389567"/>
            <a:ext cx="3067575" cy="645275"/>
          </a:xfrm>
          <a:prstGeom prst="rect">
            <a:avLst/>
          </a:prstGeom>
          <a:noFill/>
          <a:ln>
            <a:noFill/>
          </a:ln>
        </p:spPr>
        <p:txBody>
          <a:bodyPr spcFirstLastPara="1" wrap="square" lIns="91425" tIns="91425" rIns="91425" bIns="91425" anchor="t" anchorCtr="0">
            <a:spAutoFit/>
          </a:bodyPr>
          <a:lstStyle/>
          <a:p>
            <a:pPr>
              <a:lnSpc>
                <a:spcPct val="90000"/>
              </a:lnSpc>
              <a:spcBef>
                <a:spcPts val="1000"/>
              </a:spcBef>
            </a:pPr>
            <a:r>
              <a:rPr lang="en-GB" sz="600" i="1">
                <a:solidFill>
                  <a:schemeClr val="dk1"/>
                </a:solidFill>
                <a:latin typeface="Montserrat"/>
                <a:ea typeface="Montserrat"/>
                <a:cs typeface="Montserrat"/>
                <a:sym typeface="Montserrat"/>
              </a:rPr>
              <a:t>The Ulysseus Action has received funding from the European Union under the grant agreement No 101124733. The views and opinions expressed in this communication are the sole responsibility of the authors and do not necessarily reflect the views of the European Commission</a:t>
            </a:r>
          </a:p>
        </p:txBody>
      </p:sp>
      <p:pic>
        <p:nvPicPr>
          <p:cNvPr id="4" name="Picture 3">
            <a:extLst>
              <a:ext uri="{FF2B5EF4-FFF2-40B4-BE49-F238E27FC236}">
                <a16:creationId xmlns:a16="http://schemas.microsoft.com/office/drawing/2014/main" id="{5DAC4377-7E3D-B06D-7C2B-55738AE74BEF}"/>
              </a:ext>
            </a:extLst>
          </p:cNvPr>
          <p:cNvPicPr>
            <a:picLocks noChangeAspect="1"/>
          </p:cNvPicPr>
          <p:nvPr/>
        </p:nvPicPr>
        <p:blipFill>
          <a:blip r:embed="rId3"/>
          <a:stretch>
            <a:fillRect/>
          </a:stretch>
        </p:blipFill>
        <p:spPr>
          <a:xfrm>
            <a:off x="0" y="4611614"/>
            <a:ext cx="12192000" cy="1076411"/>
          </a:xfrm>
          <a:prstGeom prst="rect">
            <a:avLst/>
          </a:prstGeom>
        </p:spPr>
      </p:pic>
      <p:pic>
        <p:nvPicPr>
          <p:cNvPr id="2" name="Obrázok 1">
            <a:extLst>
              <a:ext uri="{FF2B5EF4-FFF2-40B4-BE49-F238E27FC236}">
                <a16:creationId xmlns:a16="http://schemas.microsoft.com/office/drawing/2014/main" id="{C95C7D85-E399-C207-0B52-7D63D57A30AE}"/>
              </a:ext>
            </a:extLst>
          </p:cNvPr>
          <p:cNvPicPr>
            <a:picLocks noChangeAspect="1"/>
          </p:cNvPicPr>
          <p:nvPr/>
        </p:nvPicPr>
        <p:blipFill>
          <a:blip r:embed="rId4"/>
          <a:stretch>
            <a:fillRect/>
          </a:stretch>
        </p:blipFill>
        <p:spPr>
          <a:xfrm>
            <a:off x="7772581" y="2026281"/>
            <a:ext cx="4025720" cy="2177420"/>
          </a:xfrm>
          <a:prstGeom prst="rect">
            <a:avLst/>
          </a:prstGeom>
        </p:spPr>
      </p:pic>
    </p:spTree>
    <p:extLst>
      <p:ext uri="{BB962C8B-B14F-4D97-AF65-F5344CB8AC3E}">
        <p14:creationId xmlns:p14="http://schemas.microsoft.com/office/powerpoint/2010/main" val="2139645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a:extLst>
            <a:ext uri="{FF2B5EF4-FFF2-40B4-BE49-F238E27FC236}">
              <a16:creationId xmlns:a16="http://schemas.microsoft.com/office/drawing/2014/main" id="{B78D87B4-C5A1-C2DF-2101-6B388C429E83}"/>
            </a:ext>
          </a:extLst>
        </p:cNvPr>
        <p:cNvGrpSpPr/>
        <p:nvPr/>
      </p:nvGrpSpPr>
      <p:grpSpPr>
        <a:xfrm>
          <a:off x="0" y="0"/>
          <a:ext cx="0" cy="0"/>
          <a:chOff x="0" y="0"/>
          <a:chExt cx="0" cy="0"/>
        </a:xfrm>
      </p:grpSpPr>
      <p:sp>
        <p:nvSpPr>
          <p:cNvPr id="207" name="Google Shape;207;p26">
            <a:extLst>
              <a:ext uri="{FF2B5EF4-FFF2-40B4-BE49-F238E27FC236}">
                <a16:creationId xmlns:a16="http://schemas.microsoft.com/office/drawing/2014/main" id="{062DF95B-67FA-3FA0-0D4F-2F07012B837E}"/>
              </a:ext>
            </a:extLst>
          </p:cNvPr>
          <p:cNvSpPr txBox="1">
            <a:spLocks noGrp="1"/>
          </p:cNvSpPr>
          <p:nvPr>
            <p:ph type="title" idx="4294967295"/>
          </p:nvPr>
        </p:nvSpPr>
        <p:spPr>
          <a:xfrm>
            <a:off x="1024626" y="596650"/>
            <a:ext cx="7731900" cy="29586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GB" sz="9600" dirty="0"/>
              <a:t>Thank you</a:t>
            </a:r>
            <a:endParaRPr sz="9600" dirty="0"/>
          </a:p>
        </p:txBody>
      </p:sp>
      <p:sp>
        <p:nvSpPr>
          <p:cNvPr id="208" name="Google Shape;208;p26">
            <a:extLst>
              <a:ext uri="{FF2B5EF4-FFF2-40B4-BE49-F238E27FC236}">
                <a16:creationId xmlns:a16="http://schemas.microsoft.com/office/drawing/2014/main" id="{58B96217-86EE-947D-AFEF-79CE02EB4C3D}"/>
              </a:ext>
            </a:extLst>
          </p:cNvPr>
          <p:cNvSpPr/>
          <p:nvPr/>
        </p:nvSpPr>
        <p:spPr>
          <a:xfrm>
            <a:off x="1095925" y="1169975"/>
            <a:ext cx="1975800" cy="76500"/>
          </a:xfrm>
          <a:prstGeom prst="rect">
            <a:avLst/>
          </a:prstGeom>
          <a:solidFill>
            <a:srgbClr val="DF3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26">
            <a:extLst>
              <a:ext uri="{FF2B5EF4-FFF2-40B4-BE49-F238E27FC236}">
                <a16:creationId xmlns:a16="http://schemas.microsoft.com/office/drawing/2014/main" id="{EF8D24E3-1433-2DEC-52F0-B51EFCEDD7C4}"/>
              </a:ext>
            </a:extLst>
          </p:cNvPr>
          <p:cNvSpPr/>
          <p:nvPr/>
        </p:nvSpPr>
        <p:spPr>
          <a:xfrm>
            <a:off x="7704139" y="5678150"/>
            <a:ext cx="3982200" cy="58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6">
            <a:extLst>
              <a:ext uri="{FF2B5EF4-FFF2-40B4-BE49-F238E27FC236}">
                <a16:creationId xmlns:a16="http://schemas.microsoft.com/office/drawing/2014/main" id="{D9E9EC81-5247-EAB7-DCAE-66A13F1A1BE4}"/>
              </a:ext>
            </a:extLst>
          </p:cNvPr>
          <p:cNvSpPr txBox="1"/>
          <p:nvPr/>
        </p:nvSpPr>
        <p:spPr>
          <a:xfrm>
            <a:off x="8618764" y="3389567"/>
            <a:ext cx="3067575" cy="645275"/>
          </a:xfrm>
          <a:prstGeom prst="rect">
            <a:avLst/>
          </a:prstGeom>
          <a:noFill/>
          <a:ln>
            <a:noFill/>
          </a:ln>
        </p:spPr>
        <p:txBody>
          <a:bodyPr spcFirstLastPara="1" wrap="square" lIns="91425" tIns="91425" rIns="91425" bIns="91425" anchor="t" anchorCtr="0">
            <a:spAutoFit/>
          </a:bodyPr>
          <a:lstStyle/>
          <a:p>
            <a:pPr>
              <a:lnSpc>
                <a:spcPct val="90000"/>
              </a:lnSpc>
              <a:spcBef>
                <a:spcPts val="1000"/>
              </a:spcBef>
            </a:pPr>
            <a:r>
              <a:rPr lang="en-GB" sz="600" i="1">
                <a:solidFill>
                  <a:schemeClr val="dk1"/>
                </a:solidFill>
                <a:latin typeface="Montserrat"/>
                <a:ea typeface="Montserrat"/>
                <a:cs typeface="Montserrat"/>
                <a:sym typeface="Montserrat"/>
              </a:rPr>
              <a:t>The Ulysseus Action has received funding from the European Union under the grant agreement No 101124733. The views and opinions expressed in this communication are the sole responsibility of the authors and do not necessarily reflect the views of the European Commission</a:t>
            </a:r>
          </a:p>
        </p:txBody>
      </p:sp>
      <p:pic>
        <p:nvPicPr>
          <p:cNvPr id="4" name="Picture 3">
            <a:extLst>
              <a:ext uri="{FF2B5EF4-FFF2-40B4-BE49-F238E27FC236}">
                <a16:creationId xmlns:a16="http://schemas.microsoft.com/office/drawing/2014/main" id="{BDBBD0D6-82F1-516E-8500-6E6B3B2D5EAA}"/>
              </a:ext>
            </a:extLst>
          </p:cNvPr>
          <p:cNvPicPr>
            <a:picLocks noChangeAspect="1"/>
          </p:cNvPicPr>
          <p:nvPr/>
        </p:nvPicPr>
        <p:blipFill>
          <a:blip r:embed="rId3"/>
          <a:stretch>
            <a:fillRect/>
          </a:stretch>
        </p:blipFill>
        <p:spPr>
          <a:xfrm>
            <a:off x="0" y="4611614"/>
            <a:ext cx="12192000" cy="1076411"/>
          </a:xfrm>
          <a:prstGeom prst="rect">
            <a:avLst/>
          </a:prstGeom>
        </p:spPr>
      </p:pic>
      <p:sp>
        <p:nvSpPr>
          <p:cNvPr id="2" name="Zástupný objekt pre obsah 3">
            <a:extLst>
              <a:ext uri="{FF2B5EF4-FFF2-40B4-BE49-F238E27FC236}">
                <a16:creationId xmlns:a16="http://schemas.microsoft.com/office/drawing/2014/main" id="{9755AAA5-CC74-D609-52FF-C077726C01B6}"/>
              </a:ext>
            </a:extLst>
          </p:cNvPr>
          <p:cNvSpPr txBox="1">
            <a:spLocks/>
          </p:cNvSpPr>
          <p:nvPr/>
        </p:nvSpPr>
        <p:spPr>
          <a:xfrm>
            <a:off x="1095924" y="3099285"/>
            <a:ext cx="6790775" cy="1448501"/>
          </a:xfrm>
          <a:prstGeom prst="rect">
            <a:avLst/>
          </a:prstGeom>
        </p:spPr>
        <p:txBody>
          <a:bodyPr/>
          <a:lstStyle>
            <a:defPPr marR="0" lvl="0" algn="l" rtl="0">
              <a:lnSpc>
                <a:spcPct val="100000"/>
              </a:lnSpc>
              <a:spcBef>
                <a:spcPts val="0"/>
              </a:spcBef>
              <a:spcAft>
                <a:spcPts val="0"/>
              </a:spcAft>
            </a:defPPr>
            <a:lvl1pPr marL="360363" marR="0" lvl="0" indent="-309563" algn="l" rtl="0">
              <a:lnSpc>
                <a:spcPct val="100000"/>
              </a:lnSpc>
              <a:spcBef>
                <a:spcPts val="0"/>
              </a:spcBef>
              <a:spcAft>
                <a:spcPts val="0"/>
              </a:spcAft>
              <a:buClr>
                <a:srgbClr val="312A63"/>
              </a:buClr>
              <a:buSzPct val="75000"/>
              <a:buFont typeface="Wingdings" panose="05000000000000000000" pitchFamily="2" charset="2"/>
              <a:buChar char="§"/>
              <a:defRPr sz="2400" b="0" i="0" u="none" strike="noStrike" cap="none" baseline="0" dirty="0">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indent="0">
              <a:buNone/>
            </a:pPr>
            <a:r>
              <a:rPr lang="sk-SK" sz="1800" dirty="0" err="1">
                <a:latin typeface="+mj-lt"/>
              </a:rPr>
              <a:t>Feel</a:t>
            </a:r>
            <a:r>
              <a:rPr lang="sk-SK" sz="1800" dirty="0">
                <a:latin typeface="+mj-lt"/>
              </a:rPr>
              <a:t> </a:t>
            </a:r>
            <a:r>
              <a:rPr lang="sk-SK" sz="1800" dirty="0" err="1">
                <a:latin typeface="+mj-lt"/>
              </a:rPr>
              <a:t>free</a:t>
            </a:r>
            <a:r>
              <a:rPr lang="sk-SK" sz="1800" dirty="0">
                <a:latin typeface="+mj-lt"/>
              </a:rPr>
              <a:t> to </a:t>
            </a:r>
            <a:r>
              <a:rPr lang="sk-SK" sz="1800" dirty="0" err="1">
                <a:latin typeface="+mj-lt"/>
              </a:rPr>
              <a:t>contact</a:t>
            </a:r>
            <a:r>
              <a:rPr lang="sk-SK" sz="1800" dirty="0">
                <a:latin typeface="+mj-lt"/>
              </a:rPr>
              <a:t> </a:t>
            </a:r>
            <a:r>
              <a:rPr lang="sk-SK" sz="1800" dirty="0" err="1">
                <a:latin typeface="+mj-lt"/>
              </a:rPr>
              <a:t>us</a:t>
            </a:r>
            <a:r>
              <a:rPr lang="sk-SK" sz="1800" dirty="0">
                <a:latin typeface="+mj-lt"/>
              </a:rPr>
              <a:t> </a:t>
            </a:r>
            <a:r>
              <a:rPr lang="sk-SK" sz="1800" dirty="0" err="1">
                <a:latin typeface="+mj-lt"/>
              </a:rPr>
              <a:t>with</a:t>
            </a:r>
            <a:r>
              <a:rPr lang="sk-SK" sz="1800" dirty="0">
                <a:latin typeface="+mj-lt"/>
              </a:rPr>
              <a:t> </a:t>
            </a:r>
            <a:r>
              <a:rPr lang="sk-SK" sz="1800" dirty="0" err="1">
                <a:latin typeface="+mj-lt"/>
              </a:rPr>
              <a:t>any</a:t>
            </a:r>
            <a:r>
              <a:rPr lang="sk-SK" sz="1800" dirty="0">
                <a:latin typeface="+mj-lt"/>
              </a:rPr>
              <a:t> </a:t>
            </a:r>
            <a:r>
              <a:rPr lang="sk-SK" sz="1800" dirty="0" err="1">
                <a:latin typeface="+mj-lt"/>
              </a:rPr>
              <a:t>enquiry</a:t>
            </a:r>
            <a:r>
              <a:rPr lang="sk-SK" sz="1800" dirty="0">
                <a:latin typeface="+mj-lt"/>
              </a:rPr>
              <a:t> </a:t>
            </a:r>
            <a:r>
              <a:rPr lang="sk-SK" sz="1800" dirty="0" err="1">
                <a:latin typeface="+mj-lt"/>
              </a:rPr>
              <a:t>regarding</a:t>
            </a:r>
            <a:r>
              <a:rPr lang="sk-SK" sz="1800" dirty="0">
                <a:latin typeface="+mj-lt"/>
              </a:rPr>
              <a:t> </a:t>
            </a:r>
            <a:r>
              <a:rPr lang="sk-SK" sz="1800" dirty="0" err="1">
                <a:latin typeface="+mj-lt"/>
              </a:rPr>
              <a:t>the</a:t>
            </a:r>
            <a:r>
              <a:rPr lang="sk-SK" sz="1800" dirty="0">
                <a:latin typeface="+mj-lt"/>
              </a:rPr>
              <a:t> </a:t>
            </a:r>
            <a:r>
              <a:rPr lang="sk-SK" sz="1800" dirty="0" err="1">
                <a:latin typeface="+mj-lt"/>
              </a:rPr>
              <a:t>Call</a:t>
            </a:r>
            <a:r>
              <a:rPr lang="sk-SK" sz="1800" dirty="0">
                <a:latin typeface="+mj-lt"/>
              </a:rPr>
              <a:t> or </a:t>
            </a:r>
            <a:r>
              <a:rPr lang="sk-SK" sz="1800" dirty="0" err="1">
                <a:latin typeface="+mj-lt"/>
              </a:rPr>
              <a:t>the</a:t>
            </a:r>
            <a:r>
              <a:rPr lang="sk-SK" sz="1800" dirty="0">
                <a:latin typeface="+mj-lt"/>
              </a:rPr>
              <a:t> </a:t>
            </a:r>
            <a:r>
              <a:rPr lang="sk-SK" sz="1800" dirty="0" err="1">
                <a:latin typeface="+mj-lt"/>
              </a:rPr>
              <a:t>Seed</a:t>
            </a:r>
            <a:r>
              <a:rPr lang="sk-SK" sz="1800" dirty="0">
                <a:latin typeface="+mj-lt"/>
              </a:rPr>
              <a:t> </a:t>
            </a:r>
            <a:r>
              <a:rPr lang="sk-SK" sz="1800" dirty="0" err="1">
                <a:latin typeface="+mj-lt"/>
              </a:rPr>
              <a:t>Funding</a:t>
            </a:r>
            <a:r>
              <a:rPr lang="sk-SK" sz="1800" dirty="0">
                <a:latin typeface="+mj-lt"/>
              </a:rPr>
              <a:t> </a:t>
            </a:r>
            <a:r>
              <a:rPr lang="sk-SK" sz="1800" dirty="0" err="1">
                <a:latin typeface="+mj-lt"/>
              </a:rPr>
              <a:t>Programme</a:t>
            </a:r>
            <a:r>
              <a:rPr lang="sk-SK" sz="1800" dirty="0">
                <a:latin typeface="+mj-lt"/>
              </a:rPr>
              <a:t>:</a:t>
            </a:r>
          </a:p>
          <a:p>
            <a:pPr marL="50800" indent="0">
              <a:buNone/>
            </a:pPr>
            <a:r>
              <a:rPr lang="sk-SK" sz="1800" b="1" dirty="0">
                <a:solidFill>
                  <a:srgbClr val="C00000"/>
                </a:solidFill>
                <a:latin typeface="+mj-lt"/>
                <a:hlinkClick r:id="rId4"/>
              </a:rPr>
              <a:t>research@ulysseus.eu</a:t>
            </a:r>
            <a:endParaRPr lang="sk-SK" sz="1800" b="1" dirty="0">
              <a:solidFill>
                <a:srgbClr val="C00000"/>
              </a:solidFill>
              <a:latin typeface="+mj-lt"/>
            </a:endParaRPr>
          </a:p>
        </p:txBody>
      </p:sp>
    </p:spTree>
    <p:extLst>
      <p:ext uri="{BB962C8B-B14F-4D97-AF65-F5344CB8AC3E}">
        <p14:creationId xmlns:p14="http://schemas.microsoft.com/office/powerpoint/2010/main" val="1246744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D158F665-EB0C-FA4C-A800-1343F8CC9DDF}"/>
              </a:ext>
            </a:extLst>
          </p:cNvPr>
          <p:cNvSpPr>
            <a:spLocks noGrp="1"/>
          </p:cNvSpPr>
          <p:nvPr>
            <p:ph type="title"/>
          </p:nvPr>
        </p:nvSpPr>
        <p:spPr>
          <a:xfrm>
            <a:off x="538774" y="171525"/>
            <a:ext cx="9623798" cy="749400"/>
          </a:xfrm>
        </p:spPr>
        <p:txBody>
          <a:bodyPr/>
          <a:lstStyle/>
          <a:p>
            <a:r>
              <a:rPr lang="sk-SK" sz="24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Ulysseus </a:t>
            </a:r>
            <a:r>
              <a:rPr lang="en-GB" sz="24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Seed Fund</a:t>
            </a:r>
            <a:r>
              <a:rPr lang="sk-SK" sz="2400" b="1"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ing</a:t>
            </a:r>
            <a:r>
              <a:rPr lang="en-GB" sz="24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a:t>
            </a:r>
            <a:r>
              <a:rPr lang="sk-SK" sz="2400" b="1"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Progamme</a:t>
            </a:r>
            <a:r>
              <a:rPr lang="en-GB" sz="24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for Joint R&amp;I Groups</a:t>
            </a:r>
            <a:r>
              <a:rPr lang="sk-SK" sz="24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a:t>
            </a:r>
            <a:r>
              <a:rPr lang="sk-SK" sz="2400" b="1"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Call</a:t>
            </a:r>
            <a:r>
              <a:rPr lang="sk-SK" sz="24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1</a:t>
            </a:r>
            <a:endParaRPr lang="sk-SK" dirty="0"/>
          </a:p>
        </p:txBody>
      </p:sp>
      <p:sp>
        <p:nvSpPr>
          <p:cNvPr id="5" name="Podnadpis 4">
            <a:extLst>
              <a:ext uri="{FF2B5EF4-FFF2-40B4-BE49-F238E27FC236}">
                <a16:creationId xmlns:a16="http://schemas.microsoft.com/office/drawing/2014/main" id="{517FAEEA-51A3-7BAB-AA69-6CE1C9C816DE}"/>
              </a:ext>
            </a:extLst>
          </p:cNvPr>
          <p:cNvSpPr>
            <a:spLocks noGrp="1"/>
          </p:cNvSpPr>
          <p:nvPr>
            <p:ph type="subTitle" idx="1"/>
          </p:nvPr>
        </p:nvSpPr>
        <p:spPr/>
        <p:txBody>
          <a:bodyPr/>
          <a:lstStyle/>
          <a:p>
            <a:r>
              <a:rPr lang="sk-SK" dirty="0" err="1"/>
              <a:t>Content</a:t>
            </a:r>
            <a:endParaRPr lang="sk-SK" dirty="0"/>
          </a:p>
        </p:txBody>
      </p:sp>
      <p:sp>
        <p:nvSpPr>
          <p:cNvPr id="6" name="Zástupný objekt pre obsah 5">
            <a:extLst>
              <a:ext uri="{FF2B5EF4-FFF2-40B4-BE49-F238E27FC236}">
                <a16:creationId xmlns:a16="http://schemas.microsoft.com/office/drawing/2014/main" id="{D0067455-43C2-7886-3504-5DA6A33A1CDB}"/>
              </a:ext>
            </a:extLst>
          </p:cNvPr>
          <p:cNvSpPr>
            <a:spLocks noGrp="1"/>
          </p:cNvSpPr>
          <p:nvPr>
            <p:ph sz="half" idx="10"/>
          </p:nvPr>
        </p:nvSpPr>
        <p:spPr/>
        <p:txBody>
          <a:bodyPr/>
          <a:lstStyle/>
          <a:p>
            <a:r>
              <a:rPr lang="sk-SK" sz="2800" b="1" dirty="0" err="1"/>
              <a:t>Seed</a:t>
            </a:r>
            <a:r>
              <a:rPr lang="sk-SK" sz="2800" b="1" dirty="0"/>
              <a:t> </a:t>
            </a:r>
            <a:r>
              <a:rPr lang="sk-SK" sz="2800" b="1" dirty="0" err="1"/>
              <a:t>Funding</a:t>
            </a:r>
            <a:r>
              <a:rPr lang="sk-SK" sz="2800" b="1" dirty="0"/>
              <a:t> </a:t>
            </a:r>
            <a:r>
              <a:rPr lang="sk-SK" sz="2800" b="1" dirty="0" err="1"/>
              <a:t>objective</a:t>
            </a:r>
            <a:r>
              <a:rPr lang="sk-SK" sz="2800" b="1" dirty="0"/>
              <a:t> and </a:t>
            </a:r>
            <a:r>
              <a:rPr lang="sk-SK" sz="2800" b="1" dirty="0" err="1"/>
              <a:t>Target</a:t>
            </a:r>
            <a:r>
              <a:rPr lang="sk-SK" sz="2800" b="1" dirty="0"/>
              <a:t> Group</a:t>
            </a:r>
            <a:endParaRPr lang="sk-SK" sz="2800" dirty="0"/>
          </a:p>
          <a:p>
            <a:r>
              <a:rPr lang="sk-SK" sz="2800" b="1" dirty="0" err="1"/>
              <a:t>What</a:t>
            </a:r>
            <a:r>
              <a:rPr lang="sk-SK" sz="2800" b="1" dirty="0"/>
              <a:t> </a:t>
            </a:r>
            <a:r>
              <a:rPr lang="sk-SK" sz="2800" b="1" dirty="0" err="1"/>
              <a:t>kind</a:t>
            </a:r>
            <a:r>
              <a:rPr lang="sk-SK" sz="2800" b="1" dirty="0"/>
              <a:t> of R&amp;I </a:t>
            </a:r>
            <a:r>
              <a:rPr lang="sk-SK" sz="2800" b="1" dirty="0" err="1"/>
              <a:t>Groups</a:t>
            </a:r>
            <a:r>
              <a:rPr lang="sk-SK" sz="2800" b="1" dirty="0"/>
              <a:t> are </a:t>
            </a:r>
            <a:r>
              <a:rPr lang="sk-SK" sz="2800" b="1" dirty="0" err="1"/>
              <a:t>supported</a:t>
            </a:r>
            <a:endParaRPr lang="sk-SK" sz="2800" b="1" dirty="0"/>
          </a:p>
          <a:p>
            <a:r>
              <a:rPr lang="sk-SK" sz="2800" b="1" dirty="0" err="1"/>
              <a:t>Types</a:t>
            </a:r>
            <a:r>
              <a:rPr lang="sk-SK" sz="2800" b="1" dirty="0"/>
              <a:t> of </a:t>
            </a:r>
            <a:r>
              <a:rPr lang="sk-SK" sz="2800" b="1" dirty="0" err="1"/>
              <a:t>activities</a:t>
            </a:r>
            <a:r>
              <a:rPr lang="sk-SK" sz="2800" b="1" dirty="0"/>
              <a:t> </a:t>
            </a:r>
            <a:r>
              <a:rPr lang="sk-SK" sz="2800" b="1" dirty="0" err="1"/>
              <a:t>supported</a:t>
            </a:r>
            <a:r>
              <a:rPr lang="sk-SK" sz="2800" b="1" dirty="0"/>
              <a:t> </a:t>
            </a:r>
            <a:r>
              <a:rPr lang="sk-SK" sz="2800" b="1" dirty="0" err="1"/>
              <a:t>within</a:t>
            </a:r>
            <a:r>
              <a:rPr lang="sk-SK" sz="2800" b="1" dirty="0"/>
              <a:t> </a:t>
            </a:r>
            <a:r>
              <a:rPr lang="sk-SK" sz="2800" b="1" dirty="0" err="1"/>
              <a:t>the</a:t>
            </a:r>
            <a:r>
              <a:rPr lang="sk-SK" sz="2800" b="1" dirty="0"/>
              <a:t> SF</a:t>
            </a:r>
          </a:p>
          <a:p>
            <a:r>
              <a:rPr lang="sk-SK" sz="2800" b="1" dirty="0" err="1"/>
              <a:t>Key</a:t>
            </a:r>
            <a:r>
              <a:rPr lang="sk-SK" sz="2800" b="1" dirty="0"/>
              <a:t> </a:t>
            </a:r>
            <a:r>
              <a:rPr lang="sk-SK" sz="2800" b="1" dirty="0" err="1"/>
              <a:t>points</a:t>
            </a:r>
            <a:r>
              <a:rPr lang="sk-SK" sz="2800" b="1" dirty="0"/>
              <a:t> and </a:t>
            </a:r>
            <a:r>
              <a:rPr lang="sk-SK" sz="2800" b="1" dirty="0" err="1"/>
              <a:t>conditions</a:t>
            </a:r>
            <a:endParaRPr lang="sk-SK" sz="2800" dirty="0"/>
          </a:p>
          <a:p>
            <a:r>
              <a:rPr lang="sk-SK" sz="2800" b="1" dirty="0" err="1"/>
              <a:t>Process</a:t>
            </a:r>
            <a:r>
              <a:rPr lang="sk-SK" sz="2800" b="1" dirty="0"/>
              <a:t> of </a:t>
            </a:r>
            <a:r>
              <a:rPr lang="sk-SK" sz="2800" b="1" dirty="0" err="1"/>
              <a:t>Application</a:t>
            </a:r>
            <a:endParaRPr lang="sk-SK" sz="2800" b="1" dirty="0"/>
          </a:p>
          <a:p>
            <a:r>
              <a:rPr lang="sk-SK" sz="2800" b="1" dirty="0" err="1"/>
              <a:t>Questions</a:t>
            </a:r>
            <a:endParaRPr lang="sk-SK" sz="2800" dirty="0"/>
          </a:p>
          <a:p>
            <a:endParaRPr lang="sk-SK" dirty="0"/>
          </a:p>
          <a:p>
            <a:r>
              <a:rPr lang="sk-SK" dirty="0" err="1"/>
              <a:t>Where</a:t>
            </a:r>
            <a:r>
              <a:rPr lang="sk-SK" dirty="0"/>
              <a:t> to </a:t>
            </a:r>
            <a:r>
              <a:rPr lang="sk-SK" dirty="0" err="1"/>
              <a:t>find</a:t>
            </a:r>
            <a:r>
              <a:rPr lang="sk-SK" dirty="0"/>
              <a:t> </a:t>
            </a:r>
            <a:r>
              <a:rPr lang="sk-SK" dirty="0" err="1"/>
              <a:t>the</a:t>
            </a:r>
            <a:r>
              <a:rPr lang="sk-SK" dirty="0"/>
              <a:t> </a:t>
            </a:r>
            <a:r>
              <a:rPr lang="sk-SK" dirty="0" err="1"/>
              <a:t>call</a:t>
            </a:r>
            <a:r>
              <a:rPr lang="sk-SK" dirty="0"/>
              <a:t>: </a:t>
            </a:r>
            <a:r>
              <a:rPr lang="sk-SK" dirty="0">
                <a:hlinkClick r:id="rId2"/>
              </a:rPr>
              <a:t>https://ulysseus.eu/calls/ulysseus-seed-funding-programme-for-joint-research-and-innovation-groups/</a:t>
            </a:r>
            <a:endParaRPr lang="sk-SK" dirty="0"/>
          </a:p>
        </p:txBody>
      </p:sp>
    </p:spTree>
    <p:extLst>
      <p:ext uri="{BB962C8B-B14F-4D97-AF65-F5344CB8AC3E}">
        <p14:creationId xmlns:p14="http://schemas.microsoft.com/office/powerpoint/2010/main" val="2185956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EA619E-D404-BC6D-ECDA-0E4B5C491DFF}"/>
              </a:ext>
            </a:extLst>
          </p:cNvPr>
          <p:cNvSpPr>
            <a:spLocks noGrp="1"/>
          </p:cNvSpPr>
          <p:nvPr>
            <p:ph type="title"/>
          </p:nvPr>
        </p:nvSpPr>
        <p:spPr/>
        <p:txBody>
          <a:bodyPr/>
          <a:lstStyle/>
          <a:p>
            <a:r>
              <a:rPr lang="sk-SK"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Ulysseus </a:t>
            </a:r>
            <a:r>
              <a:rPr lang="en-GB"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Seed Fund</a:t>
            </a:r>
            <a:r>
              <a:rPr lang="sk-SK" sz="2000" b="1"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ing</a:t>
            </a:r>
            <a:r>
              <a:rPr lang="en-GB"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a:t>
            </a:r>
            <a:r>
              <a:rPr lang="sk-SK" sz="2000" b="1"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Progamme</a:t>
            </a:r>
            <a:r>
              <a:rPr lang="en-GB"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for Joint R&amp;I Groups</a:t>
            </a:r>
            <a:r>
              <a:rPr lang="sk-SK"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a:t>
            </a:r>
            <a:r>
              <a:rPr lang="sk-SK" sz="2000" b="1"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Call</a:t>
            </a:r>
            <a:r>
              <a:rPr lang="sk-SK"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1</a:t>
            </a:r>
            <a:endParaRPr lang="sk-SK" dirty="0"/>
          </a:p>
        </p:txBody>
      </p:sp>
      <p:sp>
        <p:nvSpPr>
          <p:cNvPr id="3" name="Podnadpis 2">
            <a:extLst>
              <a:ext uri="{FF2B5EF4-FFF2-40B4-BE49-F238E27FC236}">
                <a16:creationId xmlns:a16="http://schemas.microsoft.com/office/drawing/2014/main" id="{EBA985A5-1ECC-5513-3628-4FB174A95D03}"/>
              </a:ext>
            </a:extLst>
          </p:cNvPr>
          <p:cNvSpPr>
            <a:spLocks noGrp="1"/>
          </p:cNvSpPr>
          <p:nvPr>
            <p:ph type="subTitle" idx="1"/>
          </p:nvPr>
        </p:nvSpPr>
        <p:spPr/>
        <p:txBody>
          <a:bodyPr/>
          <a:lstStyle/>
          <a:p>
            <a:r>
              <a:rPr lang="sk-SK" sz="1400" b="1" dirty="0"/>
              <a:t>SF </a:t>
            </a:r>
            <a:r>
              <a:rPr lang="sk-SK" sz="1400" b="1" dirty="0" err="1"/>
              <a:t>Objective</a:t>
            </a:r>
            <a:r>
              <a:rPr lang="sk-SK" sz="1400" b="1" dirty="0"/>
              <a:t> and </a:t>
            </a:r>
            <a:r>
              <a:rPr lang="sk-SK" sz="1400" b="1" dirty="0" err="1"/>
              <a:t>Target</a:t>
            </a:r>
            <a:r>
              <a:rPr lang="sk-SK" sz="1400" b="1" dirty="0"/>
              <a:t> Group</a:t>
            </a:r>
            <a:endParaRPr lang="sk-SK" sz="1400" dirty="0"/>
          </a:p>
        </p:txBody>
      </p:sp>
      <p:sp>
        <p:nvSpPr>
          <p:cNvPr id="4" name="Zástupný objekt pre obsah 3">
            <a:extLst>
              <a:ext uri="{FF2B5EF4-FFF2-40B4-BE49-F238E27FC236}">
                <a16:creationId xmlns:a16="http://schemas.microsoft.com/office/drawing/2014/main" id="{6560493D-D3C8-3B60-9F5C-ECE2C4F4805E}"/>
              </a:ext>
            </a:extLst>
          </p:cNvPr>
          <p:cNvSpPr>
            <a:spLocks noGrp="1"/>
          </p:cNvSpPr>
          <p:nvPr>
            <p:ph sz="half" idx="10"/>
          </p:nvPr>
        </p:nvSpPr>
        <p:spPr/>
        <p:txBody>
          <a:bodyPr/>
          <a:lstStyle/>
          <a:p>
            <a:pPr lvl="0"/>
            <a:r>
              <a:rPr lang="en-US" sz="2000" b="1"/>
              <a:t>Support for </a:t>
            </a:r>
            <a:r>
              <a:rPr lang="sk-SK" sz="2000" b="1"/>
              <a:t>Ulysseus </a:t>
            </a:r>
            <a:r>
              <a:rPr lang="en-US" sz="2000" b="1"/>
              <a:t>Research &amp; Innovation Groups </a:t>
            </a:r>
            <a:r>
              <a:rPr lang="sk-SK" sz="2000" b="1" err="1"/>
              <a:t>creation</a:t>
            </a:r>
            <a:r>
              <a:rPr lang="sk-SK" sz="2000" b="1"/>
              <a:t> and:</a:t>
            </a:r>
          </a:p>
          <a:p>
            <a:pPr lvl="1"/>
            <a:r>
              <a:rPr lang="sk-SK" err="1"/>
              <a:t>Enhancing</a:t>
            </a:r>
            <a:r>
              <a:rPr lang="sk-SK"/>
              <a:t> </a:t>
            </a:r>
            <a:r>
              <a:rPr lang="sk-SK" err="1"/>
              <a:t>research</a:t>
            </a:r>
            <a:r>
              <a:rPr lang="sk-SK"/>
              <a:t> </a:t>
            </a:r>
            <a:r>
              <a:rPr lang="sk-SK" err="1"/>
              <a:t>quality</a:t>
            </a:r>
            <a:r>
              <a:rPr lang="sk-SK"/>
              <a:t> &amp; </a:t>
            </a:r>
            <a:r>
              <a:rPr lang="sk-SK" err="1"/>
              <a:t>impact</a:t>
            </a:r>
            <a:r>
              <a:rPr lang="sk-SK"/>
              <a:t>, </a:t>
            </a:r>
          </a:p>
          <a:p>
            <a:pPr lvl="1"/>
            <a:r>
              <a:rPr lang="sk-SK" err="1"/>
              <a:t>Strengthening</a:t>
            </a:r>
            <a:r>
              <a:rPr lang="sk-SK"/>
              <a:t> </a:t>
            </a:r>
            <a:r>
              <a:rPr lang="sk-SK" err="1"/>
              <a:t>international</a:t>
            </a:r>
            <a:r>
              <a:rPr lang="sk-SK"/>
              <a:t> </a:t>
            </a:r>
            <a:r>
              <a:rPr lang="sk-SK" err="1"/>
              <a:t>collaboration</a:t>
            </a:r>
            <a:endParaRPr lang="sk-SK"/>
          </a:p>
          <a:p>
            <a:endParaRPr lang="sk-SK"/>
          </a:p>
          <a:p>
            <a:r>
              <a:rPr lang="sk-SK" b="1"/>
              <a:t>Ulysseus R&amp;I </a:t>
            </a:r>
            <a:r>
              <a:rPr lang="en-US" b="1"/>
              <a:t>Group Members:</a:t>
            </a:r>
            <a:endParaRPr lang="sk-SK" b="1"/>
          </a:p>
          <a:p>
            <a:pPr lvl="1"/>
            <a:r>
              <a:rPr lang="en-US"/>
              <a:t>Researchers from </a:t>
            </a:r>
            <a:r>
              <a:rPr lang="sk-SK"/>
              <a:t>Ulysseus </a:t>
            </a:r>
            <a:r>
              <a:rPr lang="en-US"/>
              <a:t>partner universities (must be administratively eligible to use SF funds)</a:t>
            </a:r>
            <a:endParaRPr lang="sk-SK"/>
          </a:p>
          <a:p>
            <a:pPr lvl="1"/>
            <a:r>
              <a:rPr lang="en-US"/>
              <a:t>Members of associated partners</a:t>
            </a:r>
            <a:r>
              <a:rPr lang="sk-SK"/>
              <a:t> (</a:t>
            </a:r>
            <a:r>
              <a:rPr lang="sk-SK" err="1"/>
              <a:t>can</a:t>
            </a:r>
            <a:r>
              <a:rPr lang="sk-SK"/>
              <a:t> </a:t>
            </a:r>
            <a:r>
              <a:rPr lang="sk-SK" err="1"/>
              <a:t>not</a:t>
            </a:r>
            <a:r>
              <a:rPr lang="sk-SK"/>
              <a:t> </a:t>
            </a:r>
            <a:r>
              <a:rPr lang="sk-SK" err="1"/>
              <a:t>be</a:t>
            </a:r>
            <a:r>
              <a:rPr lang="sk-SK"/>
              <a:t> </a:t>
            </a:r>
            <a:r>
              <a:rPr lang="sk-SK" err="1"/>
              <a:t>beneficiaries</a:t>
            </a:r>
            <a:r>
              <a:rPr lang="sk-SK"/>
              <a:t>)</a:t>
            </a:r>
          </a:p>
          <a:p>
            <a:pPr lvl="1"/>
            <a:r>
              <a:rPr lang="en-US"/>
              <a:t>Stakeholders from private &amp; public sectors</a:t>
            </a:r>
            <a:r>
              <a:rPr lang="sk-SK"/>
              <a:t> (</a:t>
            </a:r>
            <a:r>
              <a:rPr lang="sk-SK" err="1"/>
              <a:t>can</a:t>
            </a:r>
            <a:r>
              <a:rPr lang="sk-SK"/>
              <a:t> </a:t>
            </a:r>
            <a:r>
              <a:rPr lang="sk-SK" err="1"/>
              <a:t>not</a:t>
            </a:r>
            <a:r>
              <a:rPr lang="sk-SK"/>
              <a:t> </a:t>
            </a:r>
            <a:r>
              <a:rPr lang="sk-SK" err="1"/>
              <a:t>be</a:t>
            </a:r>
            <a:r>
              <a:rPr lang="sk-SK"/>
              <a:t> </a:t>
            </a:r>
            <a:r>
              <a:rPr lang="sk-SK" err="1"/>
              <a:t>beneficiaries</a:t>
            </a:r>
            <a:r>
              <a:rPr lang="sk-SK"/>
              <a:t>)</a:t>
            </a:r>
          </a:p>
          <a:p>
            <a:pPr marL="0" indent="0">
              <a:buNone/>
            </a:pPr>
            <a:endParaRPr lang="sk-SK"/>
          </a:p>
          <a:p>
            <a:pPr marL="0" indent="0">
              <a:buNone/>
            </a:pPr>
            <a:r>
              <a:rPr lang="en-US"/>
              <a:t>(Only researchers from partner universities can receive funding.)</a:t>
            </a:r>
            <a:endParaRPr lang="sk-SK"/>
          </a:p>
          <a:p>
            <a:pPr lvl="0"/>
            <a:endParaRPr lang="sk-SK"/>
          </a:p>
        </p:txBody>
      </p:sp>
    </p:spTree>
    <p:extLst>
      <p:ext uri="{BB962C8B-B14F-4D97-AF65-F5344CB8AC3E}">
        <p14:creationId xmlns:p14="http://schemas.microsoft.com/office/powerpoint/2010/main" val="2476436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5D10D-E82E-D64F-BB6D-993EAF6001AA}"/>
              </a:ext>
            </a:extLst>
          </p:cNvPr>
          <p:cNvSpPr>
            <a:spLocks noGrp="1"/>
          </p:cNvSpPr>
          <p:nvPr>
            <p:ph type="title"/>
          </p:nvPr>
        </p:nvSpPr>
        <p:spPr/>
        <p:txBody>
          <a:bodyPr/>
          <a:lstStyle/>
          <a:p>
            <a:r>
              <a:rPr lang="sk-SK"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Ulysseus </a:t>
            </a:r>
            <a:r>
              <a:rPr lang="en-GB"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Seed Fund</a:t>
            </a:r>
            <a:r>
              <a:rPr lang="sk-SK" sz="2000" b="1"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ing</a:t>
            </a:r>
            <a:r>
              <a:rPr lang="en-GB"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a:t>
            </a:r>
            <a:r>
              <a:rPr lang="sk-SK" sz="2000" b="1"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Progamme</a:t>
            </a:r>
            <a:r>
              <a:rPr lang="en-GB"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for Joint R&amp;I Groups</a:t>
            </a:r>
            <a:r>
              <a:rPr lang="sk-SK"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a:t>
            </a:r>
            <a:r>
              <a:rPr lang="sk-SK" sz="2000" b="1"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Call</a:t>
            </a:r>
            <a:r>
              <a:rPr lang="sk-SK"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1</a:t>
            </a:r>
            <a:endParaRPr lang="en-US" dirty="0"/>
          </a:p>
        </p:txBody>
      </p:sp>
      <p:sp>
        <p:nvSpPr>
          <p:cNvPr id="3" name="Subtitle 2">
            <a:extLst>
              <a:ext uri="{FF2B5EF4-FFF2-40B4-BE49-F238E27FC236}">
                <a16:creationId xmlns:a16="http://schemas.microsoft.com/office/drawing/2014/main" id="{ADBA8BF4-DABD-AF1A-996C-58A129637165}"/>
              </a:ext>
            </a:extLst>
          </p:cNvPr>
          <p:cNvSpPr>
            <a:spLocks noGrp="1"/>
          </p:cNvSpPr>
          <p:nvPr>
            <p:ph type="subTitle" idx="1"/>
          </p:nvPr>
        </p:nvSpPr>
        <p:spPr/>
        <p:txBody>
          <a:bodyPr/>
          <a:lstStyle/>
          <a:p>
            <a:r>
              <a:rPr lang="sk-SK" err="1"/>
              <a:t>Involved</a:t>
            </a:r>
            <a:r>
              <a:rPr lang="sk-SK"/>
              <a:t> </a:t>
            </a:r>
            <a:r>
              <a:rPr lang="sk-SK" err="1"/>
              <a:t>Subjects</a:t>
            </a:r>
            <a:r>
              <a:rPr lang="sk-SK"/>
              <a:t> and </a:t>
            </a:r>
            <a:r>
              <a:rPr lang="sk-SK" err="1"/>
              <a:t>Roles</a:t>
            </a:r>
            <a:r>
              <a:rPr lang="sk-SK"/>
              <a:t> - </a:t>
            </a:r>
            <a:r>
              <a:rPr lang="sk-SK">
                <a:latin typeface="Montserrat"/>
              </a:rPr>
              <a:t>Ulysseus </a:t>
            </a:r>
            <a:r>
              <a:rPr lang="en-US">
                <a:latin typeface="Montserrat"/>
              </a:rPr>
              <a:t>S</a:t>
            </a:r>
            <a:r>
              <a:rPr lang="sk-SK" err="1">
                <a:latin typeface="Montserrat"/>
              </a:rPr>
              <a:t>eed</a:t>
            </a:r>
            <a:r>
              <a:rPr lang="sk-SK">
                <a:latin typeface="Montserrat"/>
              </a:rPr>
              <a:t> </a:t>
            </a:r>
            <a:r>
              <a:rPr lang="en-US">
                <a:latin typeface="Montserrat"/>
              </a:rPr>
              <a:t>F</a:t>
            </a:r>
            <a:r>
              <a:rPr lang="sk-SK" err="1">
                <a:latin typeface="Montserrat"/>
              </a:rPr>
              <a:t>unding</a:t>
            </a:r>
            <a:r>
              <a:rPr lang="sk-SK">
                <a:latin typeface="Montserrat"/>
              </a:rPr>
              <a:t> </a:t>
            </a:r>
            <a:r>
              <a:rPr lang="en-US">
                <a:latin typeface="Montserrat"/>
              </a:rPr>
              <a:t>Administration</a:t>
            </a:r>
          </a:p>
          <a:p>
            <a:endParaRPr lang="en-US"/>
          </a:p>
        </p:txBody>
      </p:sp>
      <p:sp>
        <p:nvSpPr>
          <p:cNvPr id="4" name="Content Placeholder 3">
            <a:extLst>
              <a:ext uri="{FF2B5EF4-FFF2-40B4-BE49-F238E27FC236}">
                <a16:creationId xmlns:a16="http://schemas.microsoft.com/office/drawing/2014/main" id="{ABED32BF-DAFB-BC00-7C68-0EF6C0C8CC83}"/>
              </a:ext>
            </a:extLst>
          </p:cNvPr>
          <p:cNvSpPr>
            <a:spLocks noGrp="1"/>
          </p:cNvSpPr>
          <p:nvPr>
            <p:ph sz="half" idx="10"/>
          </p:nvPr>
        </p:nvSpPr>
        <p:spPr>
          <a:xfrm>
            <a:off x="565443" y="1609725"/>
            <a:ext cx="5530557" cy="4266565"/>
          </a:xfrm>
        </p:spPr>
        <p:txBody>
          <a:bodyPr/>
          <a:lstStyle/>
          <a:p>
            <a:pPr marL="0" indent="0">
              <a:buNone/>
            </a:pPr>
            <a:r>
              <a:rPr lang="en-US" b="1">
                <a:solidFill>
                  <a:srgbClr val="2D296C"/>
                </a:solidFill>
                <a:latin typeface="Montserrat"/>
              </a:rPr>
              <a:t>Ulysseus A</a:t>
            </a:r>
            <a:r>
              <a:rPr lang="sk-SK" b="1" err="1">
                <a:solidFill>
                  <a:srgbClr val="2D296C"/>
                </a:solidFill>
                <a:latin typeface="Montserrat"/>
              </a:rPr>
              <a:t>pproval</a:t>
            </a:r>
            <a:r>
              <a:rPr lang="sk-SK" b="1">
                <a:solidFill>
                  <a:srgbClr val="2D296C"/>
                </a:solidFill>
                <a:latin typeface="Montserrat"/>
              </a:rPr>
              <a:t> </a:t>
            </a:r>
            <a:r>
              <a:rPr lang="en-US" b="1">
                <a:solidFill>
                  <a:srgbClr val="2D296C"/>
                </a:solidFill>
                <a:latin typeface="Montserrat"/>
              </a:rPr>
              <a:t>C</a:t>
            </a:r>
            <a:r>
              <a:rPr lang="sk-SK" b="1" err="1">
                <a:solidFill>
                  <a:srgbClr val="2D296C"/>
                </a:solidFill>
                <a:latin typeface="Montserrat"/>
              </a:rPr>
              <a:t>ommittee</a:t>
            </a:r>
            <a:endParaRPr lang="sk-SK" b="1">
              <a:solidFill>
                <a:srgbClr val="2D296C"/>
              </a:solidFill>
              <a:latin typeface="Montserrat"/>
            </a:endParaRPr>
          </a:p>
          <a:p>
            <a:pPr lvl="1"/>
            <a:r>
              <a:rPr lang="sk-SK" b="1" err="1">
                <a:latin typeface="Montserrat"/>
              </a:rPr>
              <a:t>Compostion</a:t>
            </a:r>
            <a:r>
              <a:rPr lang="sk-SK">
                <a:latin typeface="Montserrat"/>
              </a:rPr>
              <a:t>: m</a:t>
            </a:r>
            <a:r>
              <a:rPr lang="en-GB" sz="1600">
                <a:effectLst/>
                <a:latin typeface="Montserrat" panose="00000500000000000000" pitchFamily="2" charset="-18"/>
                <a:ea typeface="Montserrat" panose="00000500000000000000" pitchFamily="2" charset="-18"/>
                <a:cs typeface="Montserrat" panose="00000500000000000000" pitchFamily="2" charset="-18"/>
              </a:rPr>
              <a:t>embers from the Ulysseus T4.1 task force team and, optionally, the chairs of Local Selection Committees</a:t>
            </a:r>
            <a:endParaRPr lang="sk-SK" sz="1600">
              <a:effectLst/>
              <a:latin typeface="Montserrat" panose="00000500000000000000" pitchFamily="2" charset="-18"/>
              <a:ea typeface="Montserrat" panose="00000500000000000000" pitchFamily="2" charset="-18"/>
              <a:cs typeface="Montserrat" panose="00000500000000000000" pitchFamily="2" charset="-18"/>
            </a:endParaRPr>
          </a:p>
          <a:p>
            <a:pPr lvl="1"/>
            <a:r>
              <a:rPr lang="sk-SK" sz="1600" b="1">
                <a:effectLst/>
                <a:latin typeface="Montserrat" panose="00000500000000000000" pitchFamily="2" charset="-18"/>
                <a:ea typeface="Montserrat" panose="00000500000000000000" pitchFamily="2" charset="-18"/>
                <a:cs typeface="Montserrat" panose="00000500000000000000" pitchFamily="2" charset="-18"/>
              </a:rPr>
              <a:t>Role</a:t>
            </a:r>
            <a:r>
              <a:rPr lang="sk-SK" sz="1600">
                <a:effectLst/>
                <a:latin typeface="Montserrat" panose="00000500000000000000" pitchFamily="2" charset="-18"/>
                <a:ea typeface="Montserrat" panose="00000500000000000000" pitchFamily="2" charset="-18"/>
                <a:cs typeface="Montserrat" panose="00000500000000000000" pitchFamily="2" charset="-18"/>
              </a:rPr>
              <a:t>: </a:t>
            </a:r>
            <a:r>
              <a:rPr lang="sk-SK" sz="1600" err="1">
                <a:effectLst/>
                <a:latin typeface="Montserrat" panose="00000500000000000000" pitchFamily="2" charset="-18"/>
                <a:ea typeface="Montserrat" panose="00000500000000000000" pitchFamily="2" charset="-18"/>
                <a:cs typeface="Montserrat" panose="00000500000000000000" pitchFamily="2" charset="-18"/>
              </a:rPr>
              <a:t>technical</a:t>
            </a:r>
            <a:r>
              <a:rPr lang="sk-SK" sz="1600">
                <a:effectLst/>
                <a:latin typeface="Montserrat" panose="00000500000000000000" pitchFamily="2" charset="-18"/>
                <a:ea typeface="Montserrat" panose="00000500000000000000" pitchFamily="2" charset="-18"/>
                <a:cs typeface="Montserrat" panose="00000500000000000000" pitchFamily="2" charset="-18"/>
              </a:rPr>
              <a:t> pre-</a:t>
            </a:r>
            <a:r>
              <a:rPr lang="sk-SK" sz="1600" err="1">
                <a:effectLst/>
                <a:latin typeface="Montserrat" panose="00000500000000000000" pitchFamily="2" charset="-18"/>
                <a:ea typeface="Montserrat" panose="00000500000000000000" pitchFamily="2" charset="-18"/>
                <a:cs typeface="Montserrat" panose="00000500000000000000" pitchFamily="2" charset="-18"/>
              </a:rPr>
              <a:t>check</a:t>
            </a:r>
            <a:r>
              <a:rPr lang="sk-SK" sz="1600">
                <a:effectLst/>
                <a:latin typeface="Montserrat" panose="00000500000000000000" pitchFamily="2" charset="-18"/>
                <a:ea typeface="Montserrat" panose="00000500000000000000" pitchFamily="2" charset="-18"/>
                <a:cs typeface="Montserrat" panose="00000500000000000000" pitchFamily="2" charset="-18"/>
              </a:rPr>
              <a:t> of </a:t>
            </a:r>
            <a:r>
              <a:rPr lang="sk-SK" sz="1600" err="1">
                <a:effectLst/>
                <a:latin typeface="Montserrat" panose="00000500000000000000" pitchFamily="2" charset="-18"/>
                <a:ea typeface="Montserrat" panose="00000500000000000000" pitchFamily="2" charset="-18"/>
                <a:cs typeface="Montserrat" panose="00000500000000000000" pitchFamily="2" charset="-18"/>
              </a:rPr>
              <a:t>the</a:t>
            </a:r>
            <a:r>
              <a:rPr lang="sk-SK" sz="1600">
                <a:effectLst/>
                <a:latin typeface="Montserrat" panose="00000500000000000000" pitchFamily="2" charset="-18"/>
                <a:ea typeface="Montserrat" panose="00000500000000000000" pitchFamily="2" charset="-18"/>
                <a:cs typeface="Montserrat" panose="00000500000000000000" pitchFamily="2" charset="-18"/>
              </a:rPr>
              <a:t> </a:t>
            </a:r>
            <a:r>
              <a:rPr lang="sk-SK" sz="1600" err="1">
                <a:effectLst/>
                <a:latin typeface="Montserrat" panose="00000500000000000000" pitchFamily="2" charset="-18"/>
                <a:ea typeface="Montserrat" panose="00000500000000000000" pitchFamily="2" charset="-18"/>
                <a:cs typeface="Montserrat" panose="00000500000000000000" pitchFamily="2" charset="-18"/>
              </a:rPr>
              <a:t>Applications</a:t>
            </a:r>
            <a:r>
              <a:rPr lang="sk-SK" sz="1600">
                <a:effectLst/>
                <a:latin typeface="Montserrat" panose="00000500000000000000" pitchFamily="2" charset="-18"/>
                <a:ea typeface="Montserrat" panose="00000500000000000000" pitchFamily="2" charset="-18"/>
                <a:cs typeface="Montserrat" panose="00000500000000000000" pitchFamily="2" charset="-18"/>
              </a:rPr>
              <a:t>, </a:t>
            </a:r>
            <a:r>
              <a:rPr lang="sk-SK" sz="1600" err="1">
                <a:effectLst/>
                <a:latin typeface="Montserrat" panose="00000500000000000000" pitchFamily="2" charset="-18"/>
                <a:ea typeface="Montserrat" panose="00000500000000000000" pitchFamily="2" charset="-18"/>
                <a:cs typeface="Montserrat" panose="00000500000000000000" pitchFamily="2" charset="-18"/>
              </a:rPr>
              <a:t>managing</a:t>
            </a:r>
            <a:r>
              <a:rPr lang="sk-SK" sz="1600">
                <a:effectLst/>
                <a:latin typeface="Montserrat" panose="00000500000000000000" pitchFamily="2" charset="-18"/>
                <a:ea typeface="Montserrat" panose="00000500000000000000" pitchFamily="2" charset="-18"/>
                <a:cs typeface="Montserrat" panose="00000500000000000000" pitchFamily="2" charset="-18"/>
              </a:rPr>
              <a:t> </a:t>
            </a:r>
            <a:r>
              <a:rPr lang="sk-SK" sz="1600" err="1">
                <a:effectLst/>
                <a:latin typeface="Montserrat" panose="00000500000000000000" pitchFamily="2" charset="-18"/>
                <a:ea typeface="Montserrat" panose="00000500000000000000" pitchFamily="2" charset="-18"/>
                <a:cs typeface="Montserrat" panose="00000500000000000000" pitchFamily="2" charset="-18"/>
              </a:rPr>
              <a:t>the</a:t>
            </a:r>
            <a:r>
              <a:rPr lang="sk-SK" sz="1600">
                <a:effectLst/>
                <a:latin typeface="Montserrat" panose="00000500000000000000" pitchFamily="2" charset="-18"/>
                <a:ea typeface="Montserrat" panose="00000500000000000000" pitchFamily="2" charset="-18"/>
                <a:cs typeface="Montserrat" panose="00000500000000000000" pitchFamily="2" charset="-18"/>
              </a:rPr>
              <a:t> </a:t>
            </a:r>
            <a:r>
              <a:rPr lang="sk-SK" sz="1600" err="1">
                <a:effectLst/>
                <a:latin typeface="Montserrat" panose="00000500000000000000" pitchFamily="2" charset="-18"/>
                <a:ea typeface="Montserrat" panose="00000500000000000000" pitchFamily="2" charset="-18"/>
                <a:cs typeface="Montserrat" panose="00000500000000000000" pitchFamily="2" charset="-18"/>
              </a:rPr>
              <a:t>documents</a:t>
            </a:r>
            <a:r>
              <a:rPr lang="sk-SK" sz="1600">
                <a:effectLst/>
                <a:latin typeface="Montserrat" panose="00000500000000000000" pitchFamily="2" charset="-18"/>
                <a:ea typeface="Montserrat" panose="00000500000000000000" pitchFamily="2" charset="-18"/>
                <a:cs typeface="Montserrat" panose="00000500000000000000" pitchFamily="2" charset="-18"/>
              </a:rPr>
              <a:t> </a:t>
            </a:r>
            <a:r>
              <a:rPr lang="sk-SK" sz="1600" err="1">
                <a:effectLst/>
                <a:latin typeface="Montserrat" panose="00000500000000000000" pitchFamily="2" charset="-18"/>
                <a:ea typeface="Montserrat" panose="00000500000000000000" pitchFamily="2" charset="-18"/>
                <a:cs typeface="Montserrat" panose="00000500000000000000" pitchFamily="2" charset="-18"/>
              </a:rPr>
              <a:t>flow</a:t>
            </a:r>
            <a:r>
              <a:rPr lang="sk-SK" sz="1600">
                <a:ea typeface="Montserrat" panose="00000500000000000000" pitchFamily="2" charset="-18"/>
                <a:cs typeface="Montserrat" panose="00000500000000000000" pitchFamily="2" charset="-18"/>
              </a:rPr>
              <a:t> </a:t>
            </a:r>
            <a:r>
              <a:rPr lang="sk-SK" sz="1600" err="1">
                <a:ea typeface="Montserrat" panose="00000500000000000000" pitchFamily="2" charset="-18"/>
                <a:cs typeface="Montserrat" panose="00000500000000000000" pitchFamily="2" charset="-18"/>
              </a:rPr>
              <a:t>for</a:t>
            </a:r>
            <a:r>
              <a:rPr lang="sk-SK" sz="1600">
                <a:ea typeface="Montserrat" panose="00000500000000000000" pitchFamily="2" charset="-18"/>
                <a:cs typeface="Montserrat" panose="00000500000000000000" pitchFamily="2" charset="-18"/>
              </a:rPr>
              <a:t> </a:t>
            </a:r>
            <a:r>
              <a:rPr lang="sk-SK" sz="1600" err="1">
                <a:ea typeface="Montserrat" panose="00000500000000000000" pitchFamily="2" charset="-18"/>
                <a:cs typeface="Montserrat" panose="00000500000000000000" pitchFamily="2" charset="-18"/>
              </a:rPr>
              <a:t>the</a:t>
            </a:r>
            <a:r>
              <a:rPr lang="sk-SK" sz="1600">
                <a:ea typeface="Montserrat" panose="00000500000000000000" pitchFamily="2" charset="-18"/>
                <a:cs typeface="Montserrat" panose="00000500000000000000" pitchFamily="2" charset="-18"/>
              </a:rPr>
              <a:t> LSC, </a:t>
            </a:r>
            <a:r>
              <a:rPr lang="sk-SK" sz="1600" err="1">
                <a:ea typeface="Montserrat" panose="00000500000000000000" pitchFamily="2" charset="-18"/>
                <a:cs typeface="Montserrat" panose="00000500000000000000" pitchFamily="2" charset="-18"/>
              </a:rPr>
              <a:t>collecting</a:t>
            </a:r>
            <a:r>
              <a:rPr lang="sk-SK" sz="1600">
                <a:ea typeface="Montserrat" panose="00000500000000000000" pitchFamily="2" charset="-18"/>
                <a:cs typeface="Montserrat" panose="00000500000000000000" pitchFamily="2" charset="-18"/>
              </a:rPr>
              <a:t> </a:t>
            </a:r>
            <a:r>
              <a:rPr lang="sk-SK" sz="1600" err="1">
                <a:ea typeface="Montserrat" panose="00000500000000000000" pitchFamily="2" charset="-18"/>
                <a:cs typeface="Montserrat" panose="00000500000000000000" pitchFamily="2" charset="-18"/>
              </a:rPr>
              <a:t>their</a:t>
            </a:r>
            <a:r>
              <a:rPr lang="sk-SK" sz="1600">
                <a:ea typeface="Montserrat" panose="00000500000000000000" pitchFamily="2" charset="-18"/>
                <a:cs typeface="Montserrat" panose="00000500000000000000" pitchFamily="2" charset="-18"/>
              </a:rPr>
              <a:t> </a:t>
            </a:r>
            <a:r>
              <a:rPr lang="sk-SK" sz="1600" err="1">
                <a:ea typeface="Montserrat" panose="00000500000000000000" pitchFamily="2" charset="-18"/>
                <a:cs typeface="Montserrat" panose="00000500000000000000" pitchFamily="2" charset="-18"/>
              </a:rPr>
              <a:t>assessments</a:t>
            </a:r>
            <a:r>
              <a:rPr lang="sk-SK" sz="1600">
                <a:ea typeface="Montserrat" panose="00000500000000000000" pitchFamily="2" charset="-18"/>
                <a:cs typeface="Montserrat" panose="00000500000000000000" pitchFamily="2" charset="-18"/>
              </a:rPr>
              <a:t> and </a:t>
            </a:r>
            <a:r>
              <a:rPr lang="sk-SK" sz="1600" err="1">
                <a:ea typeface="Montserrat" panose="00000500000000000000" pitchFamily="2" charset="-18"/>
                <a:cs typeface="Montserrat" panose="00000500000000000000" pitchFamily="2" charset="-18"/>
              </a:rPr>
              <a:t>results</a:t>
            </a:r>
            <a:r>
              <a:rPr lang="sk-SK" sz="1600">
                <a:ea typeface="Montserrat" panose="00000500000000000000" pitchFamily="2" charset="-18"/>
                <a:cs typeface="Montserrat" panose="00000500000000000000" pitchFamily="2" charset="-18"/>
              </a:rPr>
              <a:t>, </a:t>
            </a:r>
            <a:r>
              <a:rPr lang="sk-SK" sz="1600" err="1">
                <a:ea typeface="Montserrat" panose="00000500000000000000" pitchFamily="2" charset="-18"/>
                <a:cs typeface="Montserrat" panose="00000500000000000000" pitchFamily="2" charset="-18"/>
              </a:rPr>
              <a:t>aggregating</a:t>
            </a:r>
            <a:r>
              <a:rPr lang="sk-SK" sz="1600">
                <a:ea typeface="Montserrat" panose="00000500000000000000" pitchFamily="2" charset="-18"/>
                <a:cs typeface="Montserrat" panose="00000500000000000000" pitchFamily="2" charset="-18"/>
              </a:rPr>
              <a:t> </a:t>
            </a:r>
            <a:r>
              <a:rPr lang="sk-SK" sz="1600" err="1">
                <a:ea typeface="Montserrat" panose="00000500000000000000" pitchFamily="2" charset="-18"/>
                <a:cs typeface="Montserrat" panose="00000500000000000000" pitchFamily="2" charset="-18"/>
              </a:rPr>
              <a:t>the</a:t>
            </a:r>
            <a:r>
              <a:rPr lang="sk-SK" sz="1600">
                <a:ea typeface="Montserrat" panose="00000500000000000000" pitchFamily="2" charset="-18"/>
                <a:cs typeface="Montserrat" panose="00000500000000000000" pitchFamily="2" charset="-18"/>
              </a:rPr>
              <a:t> </a:t>
            </a:r>
            <a:r>
              <a:rPr lang="sk-SK" sz="1600" err="1">
                <a:ea typeface="Montserrat" panose="00000500000000000000" pitchFamily="2" charset="-18"/>
                <a:cs typeface="Montserrat" panose="00000500000000000000" pitchFamily="2" charset="-18"/>
              </a:rPr>
              <a:t>result</a:t>
            </a:r>
            <a:r>
              <a:rPr lang="sk-SK" sz="1600">
                <a:ea typeface="Montserrat" panose="00000500000000000000" pitchFamily="2" charset="-18"/>
                <a:cs typeface="Montserrat" panose="00000500000000000000" pitchFamily="2" charset="-18"/>
              </a:rPr>
              <a:t> to </a:t>
            </a:r>
            <a:r>
              <a:rPr lang="sk-SK" sz="1600" err="1">
                <a:ea typeface="Montserrat" panose="00000500000000000000" pitchFamily="2" charset="-18"/>
                <a:cs typeface="Montserrat" panose="00000500000000000000" pitchFamily="2" charset="-18"/>
              </a:rPr>
              <a:t>inform</a:t>
            </a:r>
            <a:r>
              <a:rPr lang="sk-SK" sz="1600">
                <a:ea typeface="Montserrat" panose="00000500000000000000" pitchFamily="2" charset="-18"/>
                <a:cs typeface="Montserrat" panose="00000500000000000000" pitchFamily="2" charset="-18"/>
              </a:rPr>
              <a:t> </a:t>
            </a:r>
            <a:r>
              <a:rPr lang="sk-SK" sz="1600" err="1">
                <a:ea typeface="Montserrat" panose="00000500000000000000" pitchFamily="2" charset="-18"/>
                <a:cs typeface="Montserrat" panose="00000500000000000000" pitchFamily="2" charset="-18"/>
              </a:rPr>
              <a:t>the</a:t>
            </a:r>
            <a:r>
              <a:rPr lang="sk-SK" sz="1600">
                <a:ea typeface="Montserrat" panose="00000500000000000000" pitchFamily="2" charset="-18"/>
                <a:cs typeface="Montserrat" panose="00000500000000000000" pitchFamily="2" charset="-18"/>
              </a:rPr>
              <a:t> </a:t>
            </a:r>
            <a:r>
              <a:rPr lang="sk-SK" sz="1600" err="1">
                <a:ea typeface="Montserrat" panose="00000500000000000000" pitchFamily="2" charset="-18"/>
                <a:cs typeface="Montserrat" panose="00000500000000000000" pitchFamily="2" charset="-18"/>
              </a:rPr>
              <a:t>applicants</a:t>
            </a:r>
            <a:r>
              <a:rPr lang="sk-SK" sz="1600">
                <a:ea typeface="Montserrat" panose="00000500000000000000" pitchFamily="2" charset="-18"/>
                <a:cs typeface="Montserrat" panose="00000500000000000000" pitchFamily="2" charset="-18"/>
              </a:rPr>
              <a:t>, </a:t>
            </a:r>
            <a:r>
              <a:rPr lang="sk-SK" sz="1600" err="1">
                <a:ea typeface="Montserrat" panose="00000500000000000000" pitchFamily="2" charset="-18"/>
                <a:cs typeface="Montserrat" panose="00000500000000000000" pitchFamily="2" charset="-18"/>
              </a:rPr>
              <a:t>communication</a:t>
            </a:r>
            <a:r>
              <a:rPr lang="sk-SK" sz="1600">
                <a:ea typeface="Montserrat" panose="00000500000000000000" pitchFamily="2" charset="-18"/>
                <a:cs typeface="Montserrat" panose="00000500000000000000" pitchFamily="2" charset="-18"/>
              </a:rPr>
              <a:t> of </a:t>
            </a:r>
            <a:r>
              <a:rPr lang="sk-SK" sz="1600" err="1">
                <a:ea typeface="Montserrat" panose="00000500000000000000" pitchFamily="2" charset="-18"/>
                <a:cs typeface="Montserrat" panose="00000500000000000000" pitchFamily="2" charset="-18"/>
              </a:rPr>
              <a:t>final</a:t>
            </a:r>
            <a:r>
              <a:rPr lang="sk-SK" sz="1600">
                <a:ea typeface="Montserrat" panose="00000500000000000000" pitchFamily="2" charset="-18"/>
                <a:cs typeface="Montserrat" panose="00000500000000000000" pitchFamily="2" charset="-18"/>
              </a:rPr>
              <a:t> </a:t>
            </a:r>
            <a:r>
              <a:rPr lang="sk-SK" sz="1600" err="1">
                <a:ea typeface="Montserrat" panose="00000500000000000000" pitchFamily="2" charset="-18"/>
                <a:cs typeface="Montserrat" panose="00000500000000000000" pitchFamily="2" charset="-18"/>
              </a:rPr>
              <a:t>approoval</a:t>
            </a:r>
            <a:r>
              <a:rPr lang="sk-SK" sz="1600">
                <a:ea typeface="Montserrat" panose="00000500000000000000" pitchFamily="2" charset="-18"/>
                <a:cs typeface="Montserrat" panose="00000500000000000000" pitchFamily="2" charset="-18"/>
              </a:rPr>
              <a:t>. </a:t>
            </a:r>
            <a:endParaRPr lang="sk-SK" sz="1600">
              <a:effectLst/>
              <a:latin typeface="Montserrat" panose="00000500000000000000" pitchFamily="2" charset="-18"/>
              <a:ea typeface="Montserrat" panose="00000500000000000000" pitchFamily="2" charset="-18"/>
              <a:cs typeface="Montserrat" panose="00000500000000000000" pitchFamily="2" charset="-18"/>
            </a:endParaRPr>
          </a:p>
          <a:p>
            <a:pPr marL="0" indent="0">
              <a:buNone/>
            </a:pPr>
            <a:r>
              <a:rPr lang="sk-SK" b="1" err="1">
                <a:solidFill>
                  <a:srgbClr val="2D296C"/>
                </a:solidFill>
                <a:latin typeface="Montserrat"/>
              </a:rPr>
              <a:t>Local</a:t>
            </a:r>
            <a:r>
              <a:rPr lang="sk-SK" b="1">
                <a:solidFill>
                  <a:srgbClr val="2D296C"/>
                </a:solidFill>
                <a:latin typeface="Montserrat"/>
              </a:rPr>
              <a:t> </a:t>
            </a:r>
            <a:r>
              <a:rPr lang="sk-SK" b="1" err="1">
                <a:solidFill>
                  <a:srgbClr val="2D296C"/>
                </a:solidFill>
                <a:latin typeface="Montserrat"/>
              </a:rPr>
              <a:t>Selection</a:t>
            </a:r>
            <a:r>
              <a:rPr lang="sk-SK" b="1">
                <a:solidFill>
                  <a:srgbClr val="2D296C"/>
                </a:solidFill>
                <a:latin typeface="Montserrat"/>
              </a:rPr>
              <a:t> </a:t>
            </a:r>
            <a:r>
              <a:rPr lang="sk-SK" b="1" err="1">
                <a:solidFill>
                  <a:srgbClr val="2D296C"/>
                </a:solidFill>
                <a:latin typeface="Montserrat"/>
              </a:rPr>
              <a:t>Commitee</a:t>
            </a:r>
            <a:endParaRPr lang="sk-SK" b="1">
              <a:solidFill>
                <a:srgbClr val="2D296C"/>
              </a:solidFill>
              <a:latin typeface="Montserrat"/>
            </a:endParaRPr>
          </a:p>
          <a:p>
            <a:pPr lvl="1"/>
            <a:r>
              <a:rPr lang="sk-SK" b="1" err="1">
                <a:latin typeface="Montserrat"/>
              </a:rPr>
              <a:t>Compostion</a:t>
            </a:r>
            <a:r>
              <a:rPr lang="sk-SK">
                <a:latin typeface="Montserrat"/>
              </a:rPr>
              <a:t>: </a:t>
            </a:r>
            <a:r>
              <a:rPr lang="en-GB" sz="1800">
                <a:effectLst/>
                <a:latin typeface="Montserrat" panose="00000500000000000000" pitchFamily="2" charset="-18"/>
                <a:ea typeface="Montserrat" panose="00000500000000000000" pitchFamily="2" charset="-18"/>
                <a:cs typeface="Montserrat" panose="00000500000000000000" pitchFamily="2" charset="-18"/>
              </a:rPr>
              <a:t>chaired by the Chief Scientific Officer of the corresponding Ulysseus Innovation Hub</a:t>
            </a:r>
            <a:endParaRPr lang="sk-SK" sz="2000">
              <a:effectLst/>
              <a:latin typeface="Montserrat" panose="00000500000000000000" pitchFamily="2" charset="-18"/>
              <a:ea typeface="Montserrat" panose="00000500000000000000" pitchFamily="2" charset="-18"/>
              <a:cs typeface="Montserrat" panose="00000500000000000000" pitchFamily="2" charset="-18"/>
            </a:endParaRPr>
          </a:p>
          <a:p>
            <a:pPr lvl="1"/>
            <a:r>
              <a:rPr lang="sk-SK" sz="2000" b="1">
                <a:effectLst/>
                <a:latin typeface="Montserrat" panose="00000500000000000000" pitchFamily="2" charset="-18"/>
                <a:ea typeface="Montserrat" panose="00000500000000000000" pitchFamily="2" charset="-18"/>
                <a:cs typeface="Montserrat" panose="00000500000000000000" pitchFamily="2" charset="-18"/>
              </a:rPr>
              <a:t>Role</a:t>
            </a:r>
            <a:r>
              <a:rPr lang="sk-SK" sz="2000">
                <a:effectLst/>
                <a:latin typeface="Montserrat" panose="00000500000000000000" pitchFamily="2" charset="-18"/>
                <a:ea typeface="Montserrat" panose="00000500000000000000" pitchFamily="2" charset="-18"/>
                <a:cs typeface="Montserrat" panose="00000500000000000000" pitchFamily="2" charset="-18"/>
              </a:rPr>
              <a:t>: </a:t>
            </a:r>
            <a:r>
              <a:rPr lang="sk-SK" sz="2000" err="1">
                <a:effectLst/>
                <a:latin typeface="Montserrat" panose="00000500000000000000" pitchFamily="2" charset="-18"/>
                <a:ea typeface="Montserrat" panose="00000500000000000000" pitchFamily="2" charset="-18"/>
                <a:cs typeface="Montserrat" panose="00000500000000000000" pitchFamily="2" charset="-18"/>
              </a:rPr>
              <a:t>assessment</a:t>
            </a:r>
            <a:r>
              <a:rPr lang="sk-SK" sz="2000">
                <a:effectLst/>
                <a:latin typeface="Montserrat" panose="00000500000000000000" pitchFamily="2" charset="-18"/>
                <a:ea typeface="Montserrat" panose="00000500000000000000" pitchFamily="2" charset="-18"/>
                <a:cs typeface="Montserrat" panose="00000500000000000000" pitchFamily="2" charset="-18"/>
              </a:rPr>
              <a:t> of </a:t>
            </a:r>
            <a:r>
              <a:rPr lang="sk-SK" sz="2000" err="1">
                <a:effectLst/>
                <a:latin typeface="Montserrat" panose="00000500000000000000" pitchFamily="2" charset="-18"/>
                <a:ea typeface="Montserrat" panose="00000500000000000000" pitchFamily="2" charset="-18"/>
                <a:cs typeface="Montserrat" panose="00000500000000000000" pitchFamily="2" charset="-18"/>
              </a:rPr>
              <a:t>the</a:t>
            </a:r>
            <a:r>
              <a:rPr lang="sk-SK" sz="2000">
                <a:effectLst/>
                <a:latin typeface="Montserrat" panose="00000500000000000000" pitchFamily="2" charset="-18"/>
                <a:ea typeface="Montserrat" panose="00000500000000000000" pitchFamily="2" charset="-18"/>
                <a:cs typeface="Montserrat" panose="00000500000000000000" pitchFamily="2" charset="-18"/>
              </a:rPr>
              <a:t> </a:t>
            </a:r>
            <a:r>
              <a:rPr lang="sk-SK" sz="2000" err="1">
                <a:effectLst/>
                <a:latin typeface="Montserrat" panose="00000500000000000000" pitchFamily="2" charset="-18"/>
                <a:ea typeface="Montserrat" panose="00000500000000000000" pitchFamily="2" charset="-18"/>
                <a:cs typeface="Montserrat" panose="00000500000000000000" pitchFamily="2" charset="-18"/>
              </a:rPr>
              <a:t>received</a:t>
            </a:r>
            <a:r>
              <a:rPr lang="sk-SK" sz="2000">
                <a:effectLst/>
                <a:latin typeface="Montserrat" panose="00000500000000000000" pitchFamily="2" charset="-18"/>
                <a:ea typeface="Montserrat" panose="00000500000000000000" pitchFamily="2" charset="-18"/>
                <a:cs typeface="Montserrat" panose="00000500000000000000" pitchFamily="2" charset="-18"/>
              </a:rPr>
              <a:t> R&amp;I </a:t>
            </a:r>
            <a:r>
              <a:rPr lang="sk-SK" sz="2000" err="1">
                <a:effectLst/>
                <a:latin typeface="Montserrat" panose="00000500000000000000" pitchFamily="2" charset="-18"/>
                <a:ea typeface="Montserrat" panose="00000500000000000000" pitchFamily="2" charset="-18"/>
                <a:cs typeface="Montserrat" panose="00000500000000000000" pitchFamily="2" charset="-18"/>
              </a:rPr>
              <a:t>groups</a:t>
            </a:r>
            <a:r>
              <a:rPr lang="sk-SK" sz="2000">
                <a:effectLst/>
                <a:latin typeface="Montserrat" panose="00000500000000000000" pitchFamily="2" charset="-18"/>
                <a:ea typeface="Montserrat" panose="00000500000000000000" pitchFamily="2" charset="-18"/>
                <a:cs typeface="Montserrat" panose="00000500000000000000" pitchFamily="2" charset="-18"/>
              </a:rPr>
              <a:t> </a:t>
            </a:r>
            <a:r>
              <a:rPr lang="sk-SK" sz="2000" err="1">
                <a:effectLst/>
                <a:latin typeface="Montserrat" panose="00000500000000000000" pitchFamily="2" charset="-18"/>
                <a:ea typeface="Montserrat" panose="00000500000000000000" pitchFamily="2" charset="-18"/>
                <a:cs typeface="Montserrat" panose="00000500000000000000" pitchFamily="2" charset="-18"/>
              </a:rPr>
              <a:t>application</a:t>
            </a:r>
            <a:r>
              <a:rPr lang="sk-SK" sz="2000" err="1">
                <a:ea typeface="Montserrat" panose="00000500000000000000" pitchFamily="2" charset="-18"/>
                <a:cs typeface="Montserrat" panose="00000500000000000000" pitchFamily="2" charset="-18"/>
              </a:rPr>
              <a:t>s</a:t>
            </a:r>
            <a:r>
              <a:rPr lang="sk-SK" sz="2000">
                <a:ea typeface="Montserrat" panose="00000500000000000000" pitchFamily="2" charset="-18"/>
                <a:cs typeface="Montserrat" panose="00000500000000000000" pitchFamily="2" charset="-18"/>
              </a:rPr>
              <a:t> and </a:t>
            </a:r>
            <a:r>
              <a:rPr lang="sk-SK" sz="2000" err="1">
                <a:ea typeface="Montserrat" panose="00000500000000000000" pitchFamily="2" charset="-18"/>
                <a:cs typeface="Montserrat" panose="00000500000000000000" pitchFamily="2" charset="-18"/>
              </a:rPr>
              <a:t>funding</a:t>
            </a:r>
            <a:r>
              <a:rPr lang="sk-SK" sz="2000">
                <a:ea typeface="Montserrat" panose="00000500000000000000" pitchFamily="2" charset="-18"/>
                <a:cs typeface="Montserrat" panose="00000500000000000000" pitchFamily="2" charset="-18"/>
              </a:rPr>
              <a:t> </a:t>
            </a:r>
            <a:r>
              <a:rPr lang="sk-SK" sz="2000" err="1">
                <a:ea typeface="Montserrat" panose="00000500000000000000" pitchFamily="2" charset="-18"/>
                <a:cs typeface="Montserrat" panose="00000500000000000000" pitchFamily="2" charset="-18"/>
              </a:rPr>
              <a:t>allocation</a:t>
            </a:r>
            <a:endParaRPr lang="sk-SK" sz="2000">
              <a:effectLst/>
              <a:latin typeface="Montserrat" panose="00000500000000000000" pitchFamily="2" charset="-18"/>
              <a:ea typeface="Montserrat" panose="00000500000000000000" pitchFamily="2" charset="-18"/>
              <a:cs typeface="Montserrat" panose="00000500000000000000" pitchFamily="2" charset="-18"/>
            </a:endParaRPr>
          </a:p>
          <a:p>
            <a:endParaRPr lang="sk-SK">
              <a:latin typeface="Montserrat"/>
            </a:endParaRPr>
          </a:p>
          <a:p>
            <a:endParaRPr lang="en-US">
              <a:latin typeface="Montserrat"/>
            </a:endParaRPr>
          </a:p>
        </p:txBody>
      </p:sp>
      <p:sp>
        <p:nvSpPr>
          <p:cNvPr id="5" name="Content Placeholder 4">
            <a:extLst>
              <a:ext uri="{FF2B5EF4-FFF2-40B4-BE49-F238E27FC236}">
                <a16:creationId xmlns:a16="http://schemas.microsoft.com/office/drawing/2014/main" id="{26BFF36E-E2C3-69C9-491C-24B4B447E8E2}"/>
              </a:ext>
            </a:extLst>
          </p:cNvPr>
          <p:cNvSpPr>
            <a:spLocks noGrp="1"/>
          </p:cNvSpPr>
          <p:nvPr>
            <p:ph sz="half" idx="11"/>
          </p:nvPr>
        </p:nvSpPr>
        <p:spPr>
          <a:xfrm>
            <a:off x="6456680" y="1297110"/>
            <a:ext cx="5530557" cy="4266565"/>
          </a:xfrm>
        </p:spPr>
        <p:txBody>
          <a:bodyPr/>
          <a:lstStyle/>
          <a:p>
            <a:pPr marL="0" indent="0">
              <a:buNone/>
            </a:pPr>
            <a:r>
              <a:rPr lang="en-US" b="1">
                <a:solidFill>
                  <a:srgbClr val="2D296C"/>
                </a:solidFill>
                <a:latin typeface="Montserrat"/>
              </a:rPr>
              <a:t>Researches</a:t>
            </a:r>
            <a:r>
              <a:rPr lang="en-US">
                <a:latin typeface="Montserrat"/>
              </a:rPr>
              <a:t> </a:t>
            </a:r>
            <a:endParaRPr lang="sk-SK">
              <a:latin typeface="Montserrat"/>
            </a:endParaRPr>
          </a:p>
          <a:p>
            <a:pPr lvl="1" indent="-277495"/>
            <a:r>
              <a:rPr lang="sk-SK" err="1">
                <a:latin typeface="Montserrat"/>
              </a:rPr>
              <a:t>Researchers</a:t>
            </a:r>
            <a:r>
              <a:rPr lang="sk-SK">
                <a:latin typeface="Montserrat"/>
              </a:rPr>
              <a:t> </a:t>
            </a:r>
            <a:r>
              <a:rPr lang="sk-SK" err="1">
                <a:latin typeface="Montserrat"/>
              </a:rPr>
              <a:t>from</a:t>
            </a:r>
            <a:r>
              <a:rPr lang="sk-SK">
                <a:latin typeface="Montserrat"/>
              </a:rPr>
              <a:t> </a:t>
            </a:r>
            <a:r>
              <a:rPr lang="sk-SK" err="1">
                <a:latin typeface="Montserrat"/>
              </a:rPr>
              <a:t>any</a:t>
            </a:r>
            <a:r>
              <a:rPr lang="sk-SK">
                <a:latin typeface="Montserrat"/>
              </a:rPr>
              <a:t> </a:t>
            </a:r>
            <a:r>
              <a:rPr lang="en-GB" sz="1600" err="1">
                <a:effectLst/>
                <a:latin typeface="Montserrat"/>
                <a:ea typeface="Montserrat" panose="00000500000000000000" pitchFamily="2" charset="-18"/>
                <a:cs typeface="Montserrat" panose="00000500000000000000" pitchFamily="2" charset="-18"/>
              </a:rPr>
              <a:t>Ulysseus</a:t>
            </a:r>
            <a:r>
              <a:rPr lang="en-GB" sz="1600">
                <a:effectLst/>
                <a:latin typeface="Montserrat"/>
                <a:ea typeface="Montserrat" panose="00000500000000000000" pitchFamily="2" charset="-18"/>
                <a:cs typeface="Montserrat" panose="00000500000000000000" pitchFamily="2" charset="-18"/>
              </a:rPr>
              <a:t> partner university </a:t>
            </a:r>
            <a:r>
              <a:rPr lang="sk-SK" sz="1600" err="1">
                <a:effectLst/>
                <a:latin typeface="Montserrat"/>
                <a:ea typeface="Montserrat" panose="00000500000000000000" pitchFamily="2" charset="-18"/>
                <a:cs typeface="Montserrat" panose="00000500000000000000" pitchFamily="2" charset="-18"/>
              </a:rPr>
              <a:t>with</a:t>
            </a:r>
            <a:r>
              <a:rPr lang="sk-SK" sz="1600">
                <a:effectLst/>
                <a:latin typeface="Montserrat"/>
                <a:ea typeface="Montserrat" panose="00000500000000000000" pitchFamily="2" charset="-18"/>
                <a:cs typeface="Montserrat" panose="00000500000000000000" pitchFamily="2" charset="-18"/>
              </a:rPr>
              <a:t> a </a:t>
            </a:r>
            <a:r>
              <a:rPr lang="en-GB" sz="1600">
                <a:effectLst/>
                <a:latin typeface="Montserrat"/>
                <a:ea typeface="Montserrat" panose="00000500000000000000" pitchFamily="2" charset="-18"/>
                <a:cs typeface="Montserrat" panose="00000500000000000000" pitchFamily="2" charset="-18"/>
              </a:rPr>
              <a:t>legal contract</a:t>
            </a:r>
            <a:r>
              <a:rPr lang="sk-SK" sz="1600">
                <a:effectLst/>
                <a:latin typeface="Montserrat"/>
                <a:ea typeface="Montserrat" panose="00000500000000000000" pitchFamily="2" charset="-18"/>
                <a:cs typeface="Montserrat" panose="00000500000000000000" pitchFamily="2" charset="-18"/>
              </a:rPr>
              <a:t> </a:t>
            </a:r>
            <a:r>
              <a:rPr lang="sk-SK" sz="1600" err="1">
                <a:effectLst/>
                <a:latin typeface="Montserrat"/>
                <a:ea typeface="Montserrat" panose="00000500000000000000" pitchFamily="2" charset="-18"/>
                <a:cs typeface="Montserrat" panose="00000500000000000000" pitchFamily="2" charset="-18"/>
              </a:rPr>
              <a:t>with</a:t>
            </a:r>
            <a:r>
              <a:rPr lang="sk-SK" sz="1600">
                <a:effectLst/>
                <a:latin typeface="Montserrat"/>
                <a:ea typeface="Montserrat" panose="00000500000000000000" pitchFamily="2" charset="-18"/>
                <a:cs typeface="Montserrat" panose="00000500000000000000" pitchFamily="2" charset="-18"/>
              </a:rPr>
              <a:t> </a:t>
            </a:r>
            <a:r>
              <a:rPr lang="sk-SK" sz="1600" err="1">
                <a:effectLst/>
                <a:latin typeface="Montserrat"/>
                <a:ea typeface="Montserrat" panose="00000500000000000000" pitchFamily="2" charset="-18"/>
                <a:cs typeface="Montserrat" panose="00000500000000000000" pitchFamily="2" charset="-18"/>
              </a:rPr>
              <a:t>the</a:t>
            </a:r>
            <a:r>
              <a:rPr lang="sk-SK" sz="1600">
                <a:effectLst/>
                <a:latin typeface="Montserrat"/>
                <a:ea typeface="Montserrat" panose="00000500000000000000" pitchFamily="2" charset="-18"/>
                <a:cs typeface="Montserrat" panose="00000500000000000000" pitchFamily="2" charset="-18"/>
              </a:rPr>
              <a:t> </a:t>
            </a:r>
            <a:r>
              <a:rPr lang="sk-SK" sz="1600" err="1">
                <a:effectLst/>
                <a:latin typeface="Montserrat"/>
                <a:ea typeface="Montserrat" panose="00000500000000000000" pitchFamily="2" charset="-18"/>
                <a:cs typeface="Montserrat" panose="00000500000000000000" pitchFamily="2" charset="-18"/>
              </a:rPr>
              <a:t>particular</a:t>
            </a:r>
            <a:r>
              <a:rPr lang="sk-SK" sz="1600">
                <a:effectLst/>
                <a:latin typeface="Montserrat"/>
                <a:ea typeface="Montserrat" panose="00000500000000000000" pitchFamily="2" charset="-18"/>
                <a:cs typeface="Montserrat" panose="00000500000000000000" pitchFamily="2" charset="-18"/>
              </a:rPr>
              <a:t> </a:t>
            </a:r>
            <a:r>
              <a:rPr lang="sk-SK" sz="1600" err="1">
                <a:effectLst/>
                <a:latin typeface="Montserrat"/>
                <a:ea typeface="Montserrat" panose="00000500000000000000" pitchFamily="2" charset="-18"/>
                <a:cs typeface="Montserrat" panose="00000500000000000000" pitchFamily="2" charset="-18"/>
              </a:rPr>
              <a:t>University</a:t>
            </a:r>
            <a:endParaRPr lang="en-US">
              <a:latin typeface="Montserrat"/>
            </a:endParaRPr>
          </a:p>
          <a:p>
            <a:pPr indent="-228600">
              <a:buNone/>
            </a:pPr>
            <a:r>
              <a:rPr lang="en-US" sz="2200" b="1">
                <a:solidFill>
                  <a:srgbClr val="2D296C"/>
                </a:solidFill>
                <a:latin typeface="Montserrat"/>
              </a:rPr>
              <a:t>Lead Applicant </a:t>
            </a:r>
            <a:endParaRPr lang="sk-SK"/>
          </a:p>
          <a:p>
            <a:pPr marL="914400" lvl="1" indent="-277495">
              <a:buFont typeface="Courier New"/>
              <a:buChar char="o"/>
            </a:pPr>
            <a:r>
              <a:rPr lang="sk-SK" sz="1600" err="1">
                <a:solidFill>
                  <a:srgbClr val="000000"/>
                </a:solidFill>
                <a:latin typeface="Montserrat"/>
              </a:rPr>
              <a:t>Researchers</a:t>
            </a:r>
            <a:r>
              <a:rPr lang="sk-SK" sz="1600">
                <a:solidFill>
                  <a:srgbClr val="000000"/>
                </a:solidFill>
                <a:latin typeface="Montserrat"/>
              </a:rPr>
              <a:t> </a:t>
            </a:r>
            <a:r>
              <a:rPr lang="sk-SK" sz="1600" err="1">
                <a:solidFill>
                  <a:srgbClr val="000000"/>
                </a:solidFill>
                <a:latin typeface="Montserrat"/>
              </a:rPr>
              <a:t>Submitting</a:t>
            </a:r>
            <a:r>
              <a:rPr lang="sk-SK" sz="1600">
                <a:solidFill>
                  <a:srgbClr val="000000"/>
                </a:solidFill>
                <a:latin typeface="Montserrat"/>
              </a:rPr>
              <a:t> </a:t>
            </a:r>
            <a:r>
              <a:rPr lang="sk-SK" sz="1600" err="1">
                <a:solidFill>
                  <a:srgbClr val="000000"/>
                </a:solidFill>
                <a:latin typeface="Montserrat"/>
              </a:rPr>
              <a:t>projetc</a:t>
            </a:r>
            <a:r>
              <a:rPr lang="sk-SK" sz="1600">
                <a:solidFill>
                  <a:srgbClr val="000000"/>
                </a:solidFill>
                <a:latin typeface="Montserrat"/>
              </a:rPr>
              <a:t> </a:t>
            </a:r>
            <a:r>
              <a:rPr lang="sk-SK" sz="1600" err="1">
                <a:solidFill>
                  <a:srgbClr val="000000"/>
                </a:solidFill>
                <a:latin typeface="Montserrat"/>
              </a:rPr>
              <a:t>proposal</a:t>
            </a:r>
            <a:r>
              <a:rPr lang="sk-SK" sz="1600">
                <a:solidFill>
                  <a:srgbClr val="000000"/>
                </a:solidFill>
                <a:latin typeface="Montserrat"/>
              </a:rPr>
              <a:t> – </a:t>
            </a:r>
            <a:r>
              <a:rPr lang="sk-SK" sz="1600" err="1">
                <a:solidFill>
                  <a:srgbClr val="000000"/>
                </a:solidFill>
                <a:latin typeface="Montserrat"/>
              </a:rPr>
              <a:t>repreenting</a:t>
            </a:r>
            <a:r>
              <a:rPr lang="sk-SK" sz="1600">
                <a:solidFill>
                  <a:srgbClr val="000000"/>
                </a:solidFill>
                <a:latin typeface="Montserrat"/>
              </a:rPr>
              <a:t> </a:t>
            </a:r>
            <a:r>
              <a:rPr lang="sk-SK" sz="1600" err="1">
                <a:solidFill>
                  <a:srgbClr val="000000"/>
                </a:solidFill>
                <a:latin typeface="Montserrat"/>
              </a:rPr>
              <a:t>Research</a:t>
            </a:r>
            <a:r>
              <a:rPr lang="sk-SK" sz="1600">
                <a:solidFill>
                  <a:srgbClr val="000000"/>
                </a:solidFill>
                <a:latin typeface="Montserrat"/>
              </a:rPr>
              <a:t> Groupe in </a:t>
            </a:r>
            <a:r>
              <a:rPr lang="sk-SK" sz="1600" err="1">
                <a:solidFill>
                  <a:srgbClr val="000000"/>
                </a:solidFill>
                <a:latin typeface="Montserrat"/>
              </a:rPr>
              <a:t>Application</a:t>
            </a:r>
            <a:r>
              <a:rPr lang="sk-SK" sz="1600">
                <a:solidFill>
                  <a:srgbClr val="000000"/>
                </a:solidFill>
                <a:latin typeface="Montserrat"/>
              </a:rPr>
              <a:t> proces</a:t>
            </a:r>
          </a:p>
          <a:p>
            <a:pPr marL="0" indent="0">
              <a:buNone/>
            </a:pPr>
            <a:r>
              <a:rPr lang="sk-SK" b="1" err="1">
                <a:solidFill>
                  <a:srgbClr val="2D296C"/>
                </a:solidFill>
                <a:latin typeface="Montserrat"/>
              </a:rPr>
              <a:t>Stakeholders</a:t>
            </a:r>
            <a:r>
              <a:rPr lang="sk-SK" b="1">
                <a:solidFill>
                  <a:srgbClr val="2D296C"/>
                </a:solidFill>
                <a:latin typeface="Montserrat"/>
              </a:rPr>
              <a:t>  and </a:t>
            </a:r>
            <a:r>
              <a:rPr lang="en-US" b="1">
                <a:solidFill>
                  <a:srgbClr val="2D296C"/>
                </a:solidFill>
                <a:latin typeface="Montserrat"/>
              </a:rPr>
              <a:t>Associated partners</a:t>
            </a:r>
            <a:endParaRPr lang="sk-SK" b="1">
              <a:solidFill>
                <a:srgbClr val="2D296C"/>
              </a:solidFill>
              <a:latin typeface="Montserrat"/>
            </a:endParaRPr>
          </a:p>
          <a:p>
            <a:pPr lvl="1" indent="-277495"/>
            <a:r>
              <a:rPr lang="en-US"/>
              <a:t>Organizations and institutions that collaborate with the Ulysseus alliance</a:t>
            </a:r>
            <a:endParaRPr lang="sk-SK">
              <a:latin typeface="Montserrat"/>
            </a:endParaRPr>
          </a:p>
          <a:p>
            <a:pPr marL="0" indent="0">
              <a:buNone/>
            </a:pPr>
            <a:r>
              <a:rPr lang="sk-SK" b="1" err="1">
                <a:solidFill>
                  <a:srgbClr val="2D296C"/>
                </a:solidFill>
                <a:latin typeface="Montserrat"/>
              </a:rPr>
              <a:t>Seed</a:t>
            </a:r>
            <a:r>
              <a:rPr lang="sk-SK" b="1">
                <a:solidFill>
                  <a:srgbClr val="2D296C"/>
                </a:solidFill>
                <a:latin typeface="Montserrat"/>
              </a:rPr>
              <a:t> </a:t>
            </a:r>
            <a:r>
              <a:rPr lang="sk-SK" b="1" err="1">
                <a:solidFill>
                  <a:srgbClr val="2D296C"/>
                </a:solidFill>
                <a:latin typeface="Montserrat"/>
              </a:rPr>
              <a:t>Funding</a:t>
            </a:r>
            <a:r>
              <a:rPr lang="sk-SK" b="1">
                <a:solidFill>
                  <a:srgbClr val="2D296C"/>
                </a:solidFill>
                <a:latin typeface="Montserrat"/>
              </a:rPr>
              <a:t> </a:t>
            </a:r>
            <a:r>
              <a:rPr lang="sk-SK" b="1" err="1">
                <a:solidFill>
                  <a:srgbClr val="2D296C"/>
                </a:solidFill>
                <a:latin typeface="Montserrat"/>
              </a:rPr>
              <a:t>Administration</a:t>
            </a:r>
            <a:r>
              <a:rPr lang="sk-SK" b="1">
                <a:solidFill>
                  <a:srgbClr val="2D296C"/>
                </a:solidFill>
                <a:latin typeface="Montserrat"/>
              </a:rPr>
              <a:t> </a:t>
            </a:r>
            <a:r>
              <a:rPr lang="sk-SK" b="1" err="1">
                <a:solidFill>
                  <a:srgbClr val="2D296C"/>
                </a:solidFill>
                <a:latin typeface="Montserrat"/>
              </a:rPr>
              <a:t>platform</a:t>
            </a:r>
            <a:endParaRPr lang="sk-SK" b="1">
              <a:solidFill>
                <a:srgbClr val="2D296C"/>
              </a:solidFill>
              <a:latin typeface="Montserrat"/>
            </a:endParaRPr>
          </a:p>
          <a:p>
            <a:pPr lvl="1" indent="-277495"/>
            <a:r>
              <a:rPr lang="sk-SK" sz="1600">
                <a:solidFill>
                  <a:srgbClr val="000000"/>
                </a:solidFill>
                <a:ea typeface="Montserrat" panose="00000500000000000000" pitchFamily="2" charset="-18"/>
                <a:cs typeface="Montserrat" panose="00000500000000000000" pitchFamily="2" charset="-18"/>
              </a:rPr>
              <a:t>Set of program </a:t>
            </a:r>
            <a:r>
              <a:rPr lang="sk-SK" sz="1600" err="1">
                <a:solidFill>
                  <a:srgbClr val="000000"/>
                </a:solidFill>
                <a:ea typeface="Montserrat" panose="00000500000000000000" pitchFamily="2" charset="-18"/>
                <a:cs typeface="Montserrat" panose="00000500000000000000" pitchFamily="2" charset="-18"/>
              </a:rPr>
              <a:t>tools</a:t>
            </a:r>
            <a:r>
              <a:rPr lang="sk-SK" sz="1600">
                <a:solidFill>
                  <a:srgbClr val="000000"/>
                </a:solidFill>
                <a:ea typeface="Montserrat" panose="00000500000000000000" pitchFamily="2" charset="-18"/>
                <a:cs typeface="Montserrat" panose="00000500000000000000" pitchFamily="2" charset="-18"/>
              </a:rPr>
              <a:t> </a:t>
            </a:r>
            <a:r>
              <a:rPr lang="sk-SK" sz="1600" err="1">
                <a:solidFill>
                  <a:srgbClr val="000000"/>
                </a:solidFill>
                <a:ea typeface="Montserrat" panose="00000500000000000000" pitchFamily="2" charset="-18"/>
                <a:cs typeface="Montserrat" panose="00000500000000000000" pitchFamily="2" charset="-18"/>
              </a:rPr>
              <a:t>for</a:t>
            </a:r>
            <a:r>
              <a:rPr lang="sk-SK" sz="1600">
                <a:solidFill>
                  <a:srgbClr val="000000"/>
                </a:solidFill>
                <a:ea typeface="Montserrat" panose="00000500000000000000" pitchFamily="2" charset="-18"/>
                <a:cs typeface="Montserrat" panose="00000500000000000000" pitchFamily="2" charset="-18"/>
              </a:rPr>
              <a:t> </a:t>
            </a:r>
            <a:r>
              <a:rPr lang="sk-SK" sz="1600" err="1">
                <a:solidFill>
                  <a:srgbClr val="000000"/>
                </a:solidFill>
                <a:ea typeface="Montserrat" panose="00000500000000000000" pitchFamily="2" charset="-18"/>
                <a:cs typeface="Montserrat" panose="00000500000000000000" pitchFamily="2" charset="-18"/>
              </a:rPr>
              <a:t>forms</a:t>
            </a:r>
            <a:r>
              <a:rPr lang="sk-SK" sz="1600">
                <a:solidFill>
                  <a:srgbClr val="000000"/>
                </a:solidFill>
                <a:ea typeface="Montserrat" panose="00000500000000000000" pitchFamily="2" charset="-18"/>
                <a:cs typeface="Montserrat" panose="00000500000000000000" pitchFamily="2" charset="-18"/>
              </a:rPr>
              <a:t> </a:t>
            </a:r>
            <a:r>
              <a:rPr lang="sk-SK" sz="1600" err="1">
                <a:solidFill>
                  <a:srgbClr val="000000"/>
                </a:solidFill>
                <a:ea typeface="Montserrat" panose="00000500000000000000" pitchFamily="2" charset="-18"/>
                <a:cs typeface="Montserrat" panose="00000500000000000000" pitchFamily="2" charset="-18"/>
              </a:rPr>
              <a:t>development</a:t>
            </a:r>
            <a:r>
              <a:rPr lang="sk-SK" sz="1600">
                <a:solidFill>
                  <a:srgbClr val="000000"/>
                </a:solidFill>
                <a:ea typeface="Montserrat" panose="00000500000000000000" pitchFamily="2" charset="-18"/>
                <a:cs typeface="Montserrat" panose="00000500000000000000" pitchFamily="2" charset="-18"/>
              </a:rPr>
              <a:t> and </a:t>
            </a:r>
            <a:r>
              <a:rPr lang="sk-SK" sz="1600" err="1">
                <a:solidFill>
                  <a:srgbClr val="000000"/>
                </a:solidFill>
                <a:ea typeface="Montserrat" panose="00000500000000000000" pitchFamily="2" charset="-18"/>
                <a:cs typeface="Montserrat" panose="00000500000000000000" pitchFamily="2" charset="-18"/>
              </a:rPr>
              <a:t>their</a:t>
            </a:r>
            <a:r>
              <a:rPr lang="sk-SK" sz="1600">
                <a:solidFill>
                  <a:srgbClr val="000000"/>
                </a:solidFill>
                <a:ea typeface="Montserrat" panose="00000500000000000000" pitchFamily="2" charset="-18"/>
                <a:cs typeface="Montserrat" panose="00000500000000000000" pitchFamily="2" charset="-18"/>
              </a:rPr>
              <a:t> management and </a:t>
            </a:r>
            <a:r>
              <a:rPr lang="sk-SK" sz="1600" err="1">
                <a:solidFill>
                  <a:srgbClr val="000000"/>
                </a:solidFill>
                <a:ea typeface="Montserrat" panose="00000500000000000000" pitchFamily="2" charset="-18"/>
                <a:cs typeface="Montserrat" panose="00000500000000000000" pitchFamily="2" charset="-18"/>
              </a:rPr>
              <a:t>analysis</a:t>
            </a:r>
            <a:r>
              <a:rPr lang="sk-SK" sz="1600">
                <a:solidFill>
                  <a:srgbClr val="000000"/>
                </a:solidFill>
                <a:ea typeface="Montserrat" panose="00000500000000000000" pitchFamily="2" charset="-18"/>
                <a:cs typeface="Montserrat" panose="00000500000000000000" pitchFamily="2" charset="-18"/>
              </a:rPr>
              <a:t> (</a:t>
            </a:r>
            <a:r>
              <a:rPr lang="sk-SK" sz="1600" err="1">
                <a:solidFill>
                  <a:srgbClr val="000000"/>
                </a:solidFill>
                <a:ea typeface="Montserrat" panose="00000500000000000000" pitchFamily="2" charset="-18"/>
                <a:cs typeface="Montserrat" panose="00000500000000000000" pitchFamily="2" charset="-18"/>
              </a:rPr>
              <a:t>Rstudio</a:t>
            </a:r>
            <a:r>
              <a:rPr lang="sk-SK" sz="1600">
                <a:solidFill>
                  <a:srgbClr val="000000"/>
                </a:solidFill>
                <a:ea typeface="Montserrat" panose="00000500000000000000" pitchFamily="2" charset="-18"/>
                <a:cs typeface="Montserrat" panose="00000500000000000000" pitchFamily="2" charset="-18"/>
              </a:rPr>
              <a:t>, Excel...)</a:t>
            </a:r>
            <a:endParaRPr lang="sk-SK" sz="1600" b="0" i="0" baseline="0">
              <a:solidFill>
                <a:srgbClr val="000000"/>
              </a:solidFill>
              <a:effectLst/>
              <a:ea typeface="Montserrat" panose="00000500000000000000" pitchFamily="2" charset="-18"/>
              <a:cs typeface="Montserrat" panose="00000500000000000000" pitchFamily="2" charset="-18"/>
            </a:endParaRPr>
          </a:p>
          <a:p>
            <a:pPr marL="0" indent="0">
              <a:buNone/>
            </a:pPr>
            <a:r>
              <a:rPr lang="sk-SK" b="1">
                <a:solidFill>
                  <a:srgbClr val="2D296C"/>
                </a:solidFill>
                <a:latin typeface="Montserrat"/>
              </a:rPr>
              <a:t>Ulysseus </a:t>
            </a:r>
            <a:r>
              <a:rPr lang="sk-SK" b="1" err="1">
                <a:solidFill>
                  <a:srgbClr val="2D296C"/>
                </a:solidFill>
                <a:latin typeface="Montserrat"/>
              </a:rPr>
              <a:t>Experts</a:t>
            </a:r>
            <a:r>
              <a:rPr lang="sk-SK" b="1">
                <a:solidFill>
                  <a:srgbClr val="2D296C"/>
                </a:solidFill>
                <a:latin typeface="Montserrat"/>
              </a:rPr>
              <a:t> </a:t>
            </a:r>
            <a:r>
              <a:rPr lang="sk-SK" b="1" err="1">
                <a:solidFill>
                  <a:srgbClr val="2D296C"/>
                </a:solidFill>
                <a:latin typeface="Montserrat"/>
              </a:rPr>
              <a:t>Database</a:t>
            </a:r>
            <a:endParaRPr lang="sk-SK" b="1">
              <a:solidFill>
                <a:srgbClr val="2D296C"/>
              </a:solidFill>
              <a:latin typeface="Montserrat"/>
            </a:endParaRPr>
          </a:p>
          <a:p>
            <a:pPr lvl="1" indent="-277495"/>
            <a:r>
              <a:rPr lang="en-GB" sz="1600">
                <a:solidFill>
                  <a:srgbClr val="000000"/>
                </a:solidFill>
              </a:rPr>
              <a:t>comprehensive directory of Ulysseus researchers and associated partners and related stakeholders</a:t>
            </a:r>
            <a:endParaRPr lang="sk-SK" sz="1600">
              <a:solidFill>
                <a:srgbClr val="000000"/>
              </a:solidFill>
            </a:endParaRPr>
          </a:p>
          <a:p>
            <a:endParaRPr lang="en-US">
              <a:latin typeface="Montserrat"/>
            </a:endParaRPr>
          </a:p>
          <a:p>
            <a:endParaRPr lang="en-US"/>
          </a:p>
        </p:txBody>
      </p:sp>
    </p:spTree>
    <p:extLst>
      <p:ext uri="{BB962C8B-B14F-4D97-AF65-F5344CB8AC3E}">
        <p14:creationId xmlns:p14="http://schemas.microsoft.com/office/powerpoint/2010/main" val="1395085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dĺžnik: zaoblené rohy 9">
            <a:extLst>
              <a:ext uri="{FF2B5EF4-FFF2-40B4-BE49-F238E27FC236}">
                <a16:creationId xmlns:a16="http://schemas.microsoft.com/office/drawing/2014/main" id="{671A023C-D9E3-99F8-BF94-9782386B07B6}"/>
              </a:ext>
            </a:extLst>
          </p:cNvPr>
          <p:cNvSpPr/>
          <p:nvPr/>
        </p:nvSpPr>
        <p:spPr>
          <a:xfrm>
            <a:off x="6333354" y="1508585"/>
            <a:ext cx="5530557" cy="779957"/>
          </a:xfrm>
          <a:prstGeom prst="roundRect">
            <a:avLst/>
          </a:prstGeom>
          <a:solidFill>
            <a:srgbClr val="2D29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Obdĺžnik: zaoblené rohy 4">
            <a:extLst>
              <a:ext uri="{FF2B5EF4-FFF2-40B4-BE49-F238E27FC236}">
                <a16:creationId xmlns:a16="http://schemas.microsoft.com/office/drawing/2014/main" id="{6D6293DD-EC06-3BAE-DDC4-BBF8FCF7BC84}"/>
              </a:ext>
            </a:extLst>
          </p:cNvPr>
          <p:cNvSpPr/>
          <p:nvPr/>
        </p:nvSpPr>
        <p:spPr>
          <a:xfrm>
            <a:off x="763929" y="1558129"/>
            <a:ext cx="5104436" cy="779957"/>
          </a:xfrm>
          <a:prstGeom prst="roundRect">
            <a:avLst/>
          </a:prstGeom>
          <a:solidFill>
            <a:srgbClr val="2D29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Nadpis 1">
            <a:extLst>
              <a:ext uri="{FF2B5EF4-FFF2-40B4-BE49-F238E27FC236}">
                <a16:creationId xmlns:a16="http://schemas.microsoft.com/office/drawing/2014/main" id="{2854717E-770E-BAA8-0810-63383FC7D26D}"/>
              </a:ext>
            </a:extLst>
          </p:cNvPr>
          <p:cNvSpPr>
            <a:spLocks noGrp="1"/>
          </p:cNvSpPr>
          <p:nvPr>
            <p:ph type="title"/>
          </p:nvPr>
        </p:nvSpPr>
        <p:spPr/>
        <p:txBody>
          <a:bodyPr/>
          <a:lstStyle/>
          <a:p>
            <a:r>
              <a:rPr lang="sk-SK"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Ulysseus </a:t>
            </a:r>
            <a:r>
              <a:rPr lang="en-GB"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Seed Fund</a:t>
            </a:r>
            <a:r>
              <a:rPr lang="sk-SK" sz="2000" b="1"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ing</a:t>
            </a:r>
            <a:r>
              <a:rPr lang="en-GB"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a:t>
            </a:r>
            <a:r>
              <a:rPr lang="sk-SK" sz="2000" b="1"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Progamme</a:t>
            </a:r>
            <a:r>
              <a:rPr lang="en-GB"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for Joint R&amp;I Groups</a:t>
            </a:r>
            <a:r>
              <a:rPr lang="sk-SK"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a:t>
            </a:r>
            <a:r>
              <a:rPr lang="sk-SK" sz="2000" b="1"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Call</a:t>
            </a:r>
            <a:r>
              <a:rPr lang="sk-SK"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1</a:t>
            </a:r>
            <a:endParaRPr lang="sk-SK" dirty="0"/>
          </a:p>
        </p:txBody>
      </p:sp>
      <p:sp>
        <p:nvSpPr>
          <p:cNvPr id="3" name="Podnadpis 2">
            <a:extLst>
              <a:ext uri="{FF2B5EF4-FFF2-40B4-BE49-F238E27FC236}">
                <a16:creationId xmlns:a16="http://schemas.microsoft.com/office/drawing/2014/main" id="{B6B5C001-6B59-D6EB-AE5F-CED97DAB85AB}"/>
              </a:ext>
            </a:extLst>
          </p:cNvPr>
          <p:cNvSpPr>
            <a:spLocks noGrp="1"/>
          </p:cNvSpPr>
          <p:nvPr>
            <p:ph type="subTitle" idx="1"/>
          </p:nvPr>
        </p:nvSpPr>
        <p:spPr/>
        <p:txBody>
          <a:bodyPr/>
          <a:lstStyle/>
          <a:p>
            <a:r>
              <a:rPr lang="sk-SK" sz="1400" b="1" dirty="0" err="1"/>
              <a:t>What</a:t>
            </a:r>
            <a:r>
              <a:rPr lang="sk-SK" sz="1400" b="1" dirty="0"/>
              <a:t> </a:t>
            </a:r>
            <a:r>
              <a:rPr lang="sk-SK" sz="1400" b="1" dirty="0" err="1"/>
              <a:t>kind</a:t>
            </a:r>
            <a:r>
              <a:rPr lang="sk-SK" sz="1400" b="1" dirty="0"/>
              <a:t> of R&amp;I </a:t>
            </a:r>
            <a:r>
              <a:rPr lang="sk-SK" sz="1400" b="1" dirty="0" err="1"/>
              <a:t>Groups</a:t>
            </a:r>
            <a:r>
              <a:rPr lang="sk-SK" sz="1400" b="1" dirty="0"/>
              <a:t> are </a:t>
            </a:r>
            <a:r>
              <a:rPr lang="sk-SK" sz="1400" b="1" dirty="0" err="1"/>
              <a:t>supported</a:t>
            </a:r>
            <a:endParaRPr lang="sk-SK" sz="1400" b="1" dirty="0"/>
          </a:p>
          <a:p>
            <a:endParaRPr lang="sk-SK" dirty="0"/>
          </a:p>
        </p:txBody>
      </p:sp>
      <p:sp>
        <p:nvSpPr>
          <p:cNvPr id="7" name="Content Placeholder 3">
            <a:extLst>
              <a:ext uri="{FF2B5EF4-FFF2-40B4-BE49-F238E27FC236}">
                <a16:creationId xmlns:a16="http://schemas.microsoft.com/office/drawing/2014/main" id="{F33588BC-349C-2293-9A89-6F1EEEB02132}"/>
              </a:ext>
            </a:extLst>
          </p:cNvPr>
          <p:cNvSpPr txBox="1">
            <a:spLocks/>
          </p:cNvSpPr>
          <p:nvPr/>
        </p:nvSpPr>
        <p:spPr>
          <a:xfrm>
            <a:off x="550868" y="1558129"/>
            <a:ext cx="5530557" cy="42665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263525" marR="0" lvl="0" indent="-263525" algn="l" rtl="0">
              <a:lnSpc>
                <a:spcPct val="90000"/>
              </a:lnSpc>
              <a:spcBef>
                <a:spcPts val="1000"/>
              </a:spcBef>
              <a:spcAft>
                <a:spcPts val="0"/>
              </a:spcAft>
              <a:buClr>
                <a:srgbClr val="2D296C"/>
              </a:buClr>
              <a:buSzPct val="90000"/>
              <a:buFont typeface="Wingdings" panose="05000000000000000000" pitchFamily="2" charset="2"/>
              <a:buChar char="§"/>
              <a:defRPr sz="2000" b="0" i="0" u="none" strike="noStrike" cap="none" baseline="0">
                <a:solidFill>
                  <a:schemeClr val="dk1"/>
                </a:solidFill>
                <a:latin typeface="Montserrat" panose="00000500000000000000" pitchFamily="2" charset="-18"/>
                <a:ea typeface="Montserrat"/>
                <a:cs typeface="Montserrat"/>
                <a:sym typeface="Montserrat"/>
              </a:defRPr>
            </a:lvl1pPr>
            <a:lvl2pPr marL="628650" marR="0" lvl="1" indent="-277813" algn="l" rtl="0">
              <a:lnSpc>
                <a:spcPct val="90000"/>
              </a:lnSpc>
              <a:spcBef>
                <a:spcPts val="500"/>
              </a:spcBef>
              <a:spcAft>
                <a:spcPts val="0"/>
              </a:spcAft>
              <a:buClr>
                <a:srgbClr val="2D296C"/>
              </a:buClr>
              <a:buSzPct val="75000"/>
              <a:buFont typeface="Courier New" panose="02070309020205020404" pitchFamily="49" charset="0"/>
              <a:buChar char="o"/>
              <a:defRPr sz="2000" b="0" i="0" u="none" strike="noStrike" cap="none">
                <a:solidFill>
                  <a:schemeClr val="dk1"/>
                </a:solidFill>
                <a:latin typeface="Montserrat" panose="00000500000000000000" pitchFamily="2" charset="-18"/>
                <a:ea typeface="Montserrat Light"/>
                <a:cs typeface="Montserrat Light"/>
                <a:sym typeface="Montserrat Light"/>
              </a:defRPr>
            </a:lvl2pPr>
            <a:lvl3pPr marL="982663" marR="0" lvl="2" indent="-261938" algn="l" rtl="0">
              <a:lnSpc>
                <a:spcPct val="90000"/>
              </a:lnSpc>
              <a:spcBef>
                <a:spcPts val="500"/>
              </a:spcBef>
              <a:spcAft>
                <a:spcPts val="0"/>
              </a:spcAft>
              <a:buClr>
                <a:srgbClr val="2D296C"/>
              </a:buClr>
              <a:buSzPct val="75000"/>
              <a:buFont typeface="Symbol" panose="05050102010706020507" pitchFamily="18" charset="2"/>
              <a:buChar char=""/>
              <a:defRPr sz="1800" b="0" i="0" u="none" strike="noStrike" cap="none">
                <a:solidFill>
                  <a:schemeClr val="dk1"/>
                </a:solidFill>
                <a:latin typeface="Montserrat" panose="00000500000000000000" pitchFamily="2" charset="-18"/>
                <a:ea typeface="Montserrat Light"/>
                <a:cs typeface="Montserrat Light"/>
                <a:sym typeface="Montserrat Light"/>
              </a:defRPr>
            </a:lvl3pPr>
            <a:lvl4pPr marL="1349375" marR="0" lvl="3" indent="-184150" algn="l" rtl="0">
              <a:lnSpc>
                <a:spcPct val="90000"/>
              </a:lnSpc>
              <a:spcBef>
                <a:spcPts val="500"/>
              </a:spcBef>
              <a:spcAft>
                <a:spcPts val="0"/>
              </a:spcAft>
              <a:buClr>
                <a:srgbClr val="2D296C"/>
              </a:buClr>
              <a:buSzPct val="75000"/>
              <a:buFont typeface="Arial Narrow" panose="020B0606020202030204" pitchFamily="34" charset="0"/>
              <a:buChar char="●"/>
              <a:defRPr sz="1800" b="0" i="0" u="none" strike="noStrike" cap="none">
                <a:solidFill>
                  <a:schemeClr val="dk1"/>
                </a:solidFill>
                <a:latin typeface="Montserrat" panose="00000500000000000000" pitchFamily="2" charset="-18"/>
                <a:ea typeface="Montserrat Light"/>
                <a:cs typeface="Montserrat Light"/>
                <a:sym typeface="Montserrat Light"/>
              </a:defRPr>
            </a:lvl4pPr>
            <a:lvl5pPr marL="1703388" marR="0" lvl="4" indent="-296863" algn="l" rtl="0">
              <a:lnSpc>
                <a:spcPct val="90000"/>
              </a:lnSpc>
              <a:spcBef>
                <a:spcPts val="500"/>
              </a:spcBef>
              <a:spcAft>
                <a:spcPts val="0"/>
              </a:spcAft>
              <a:buClr>
                <a:srgbClr val="2D296C"/>
              </a:buClr>
              <a:buSzPct val="75000"/>
              <a:buFont typeface="Arial Narrow" panose="020B0606020202030204" pitchFamily="34" charset="0"/>
              <a:buChar char="●"/>
              <a:tabLst/>
              <a:defRPr sz="1800" b="0" i="0" u="none" strike="noStrike" cap="none">
                <a:solidFill>
                  <a:schemeClr val="dk1"/>
                </a:solidFill>
                <a:latin typeface="Montserrat" panose="00000500000000000000" pitchFamily="2" charset="-18"/>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6pPr>
            <a:lvl7pPr marL="3200400" marR="0" lvl="6" indent="-342900" algn="l" rtl="0">
              <a:lnSpc>
                <a:spcPct val="90000"/>
              </a:lnSpc>
              <a:spcBef>
                <a:spcPts val="500"/>
              </a:spcBef>
              <a:spcAft>
                <a:spcPts val="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7pPr>
            <a:lvl8pPr marL="3657600" marR="0" lvl="7" indent="-342900" algn="l" rtl="0">
              <a:lnSpc>
                <a:spcPct val="90000"/>
              </a:lnSpc>
              <a:spcBef>
                <a:spcPts val="500"/>
              </a:spcBef>
              <a:spcAft>
                <a:spcPts val="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8pPr>
            <a:lvl9pPr marL="4114800" marR="0" lvl="8" indent="-342900" algn="l" rtl="0">
              <a:lnSpc>
                <a:spcPct val="90000"/>
              </a:lnSpc>
              <a:spcBef>
                <a:spcPts val="500"/>
              </a:spcBef>
              <a:spcAft>
                <a:spcPts val="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9pPr>
          </a:lstStyle>
          <a:p>
            <a:pPr marL="0" indent="0" algn="ctr">
              <a:buFont typeface="Wingdings" panose="05000000000000000000" pitchFamily="2" charset="2"/>
              <a:buNone/>
            </a:pPr>
            <a:r>
              <a:rPr lang="en-GB" sz="1800" b="1" dirty="0">
                <a:solidFill>
                  <a:schemeClr val="bg1"/>
                </a:solidFill>
                <a:latin typeface="Montserrat"/>
              </a:rPr>
              <a:t>Interdisciplinary R&amp;I groups around the Ulysseus Innovation Hubs</a:t>
            </a:r>
            <a:endParaRPr lang="sk-SK" sz="1800" b="1" dirty="0">
              <a:solidFill>
                <a:schemeClr val="bg1"/>
              </a:solidFill>
              <a:latin typeface="Montserrat"/>
            </a:endParaRPr>
          </a:p>
          <a:p>
            <a:pPr marL="0" indent="0" algn="ctr">
              <a:buFont typeface="Wingdings" panose="05000000000000000000" pitchFamily="2" charset="2"/>
              <a:buNone/>
            </a:pPr>
            <a:endParaRPr lang="en-GB" sz="1800" b="1" dirty="0">
              <a:latin typeface="Montserrat"/>
            </a:endParaRPr>
          </a:p>
          <a:p>
            <a:r>
              <a:rPr lang="en-GB" sz="1600" dirty="0">
                <a:latin typeface="Montserrat"/>
              </a:rPr>
              <a:t>at least </a:t>
            </a:r>
            <a:r>
              <a:rPr lang="en-GB" sz="1600" b="1" dirty="0">
                <a:latin typeface="Montserrat"/>
              </a:rPr>
              <a:t>3 researchers from at least 2</a:t>
            </a:r>
            <a:r>
              <a:rPr lang="en-GB" sz="1600" dirty="0">
                <a:latin typeface="Montserrat"/>
              </a:rPr>
              <a:t> different partner </a:t>
            </a:r>
            <a:r>
              <a:rPr lang="en-GB" sz="1600" b="1" dirty="0">
                <a:latin typeface="Montserrat"/>
              </a:rPr>
              <a:t>universities</a:t>
            </a:r>
            <a:r>
              <a:rPr lang="en-GB" sz="1600" dirty="0">
                <a:latin typeface="Montserrat"/>
              </a:rPr>
              <a:t> </a:t>
            </a:r>
            <a:r>
              <a:rPr lang="en-GB" sz="1600" b="1" dirty="0">
                <a:solidFill>
                  <a:srgbClr val="FF0000"/>
                </a:solidFill>
                <a:latin typeface="Montserrat"/>
              </a:rPr>
              <a:t>+ min. 1 associated partner</a:t>
            </a:r>
            <a:r>
              <a:rPr lang="sk-SK" sz="1600" b="1" dirty="0">
                <a:solidFill>
                  <a:srgbClr val="FF0000"/>
                </a:solidFill>
                <a:latin typeface="Montserrat"/>
              </a:rPr>
              <a:t>/</a:t>
            </a:r>
            <a:r>
              <a:rPr lang="sk-SK" sz="1600" b="1" dirty="0" err="1">
                <a:solidFill>
                  <a:srgbClr val="FF0000"/>
                </a:solidFill>
                <a:latin typeface="Montserrat"/>
              </a:rPr>
              <a:t>stakeholder</a:t>
            </a:r>
            <a:r>
              <a:rPr lang="en-GB" sz="1600" b="1" dirty="0">
                <a:solidFill>
                  <a:srgbClr val="FF0000"/>
                </a:solidFill>
                <a:latin typeface="Montserrat"/>
              </a:rPr>
              <a:t> </a:t>
            </a:r>
          </a:p>
        </p:txBody>
      </p:sp>
      <p:sp>
        <p:nvSpPr>
          <p:cNvPr id="8" name="Content Placeholder 4">
            <a:extLst>
              <a:ext uri="{FF2B5EF4-FFF2-40B4-BE49-F238E27FC236}">
                <a16:creationId xmlns:a16="http://schemas.microsoft.com/office/drawing/2014/main" id="{05BB98BA-5644-E070-98D8-ADECB2AB5C2C}"/>
              </a:ext>
            </a:extLst>
          </p:cNvPr>
          <p:cNvSpPr txBox="1">
            <a:spLocks/>
          </p:cNvSpPr>
          <p:nvPr/>
        </p:nvSpPr>
        <p:spPr>
          <a:xfrm>
            <a:off x="6407831" y="1558129"/>
            <a:ext cx="5530557" cy="4266565"/>
          </a:xfrm>
          <a:prstGeom prst="rect">
            <a:avLst/>
          </a:prstGeom>
        </p:spPr>
        <p:txBody>
          <a:bodyPr/>
          <a:lstStyle>
            <a:defPPr marR="0" lvl="0" algn="l" rtl="0">
              <a:lnSpc>
                <a:spcPct val="100000"/>
              </a:lnSpc>
              <a:spcBef>
                <a:spcPts val="0"/>
              </a:spcBef>
              <a:spcAft>
                <a:spcPts val="0"/>
              </a:spcAft>
            </a:defPPr>
            <a:lvl1pPr marL="360363" marR="0" lvl="0" indent="-309563" algn="l" rtl="0">
              <a:lnSpc>
                <a:spcPct val="100000"/>
              </a:lnSpc>
              <a:spcBef>
                <a:spcPts val="0"/>
              </a:spcBef>
              <a:spcAft>
                <a:spcPts val="0"/>
              </a:spcAft>
              <a:buClr>
                <a:srgbClr val="312A63"/>
              </a:buClr>
              <a:buSzPct val="75000"/>
              <a:buFont typeface="Wingdings" panose="05000000000000000000" pitchFamily="2" charset="2"/>
              <a:buChar char="§"/>
              <a:defRPr sz="2400" b="0" i="0" u="none" strike="noStrike" cap="none" baseline="0" dirty="0">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ctr">
              <a:buFont typeface="Wingdings" panose="05000000000000000000" pitchFamily="2" charset="2"/>
              <a:buNone/>
            </a:pPr>
            <a:r>
              <a:rPr lang="en-GB" sz="1800" b="1" dirty="0">
                <a:solidFill>
                  <a:schemeClr val="bg1"/>
                </a:solidFill>
                <a:latin typeface="Montserrat"/>
              </a:rPr>
              <a:t>R&amp;I groups</a:t>
            </a:r>
            <a:r>
              <a:rPr lang="en-GB" sz="1800" dirty="0">
                <a:solidFill>
                  <a:schemeClr val="bg1"/>
                </a:solidFill>
                <a:latin typeface="Montserrat"/>
              </a:rPr>
              <a:t> </a:t>
            </a:r>
            <a:r>
              <a:rPr lang="en-GB" sz="1800" b="1" dirty="0">
                <a:solidFill>
                  <a:schemeClr val="bg1"/>
                </a:solidFill>
                <a:latin typeface="Montserrat"/>
              </a:rPr>
              <a:t>in common research disciplines</a:t>
            </a:r>
            <a:r>
              <a:rPr lang="sk-SK" sz="1800" b="1" dirty="0">
                <a:solidFill>
                  <a:schemeClr val="bg1"/>
                </a:solidFill>
                <a:latin typeface="Montserrat"/>
              </a:rPr>
              <a:t> (</a:t>
            </a:r>
            <a:r>
              <a:rPr lang="sk-SK" sz="1800" b="1" dirty="0" err="1">
                <a:solidFill>
                  <a:schemeClr val="bg1"/>
                </a:solidFill>
                <a:latin typeface="Montserrat"/>
              </a:rPr>
              <a:t>faculty</a:t>
            </a:r>
            <a:r>
              <a:rPr lang="sk-SK" sz="1800" b="1" dirty="0">
                <a:solidFill>
                  <a:schemeClr val="bg1"/>
                </a:solidFill>
                <a:latin typeface="Montserrat"/>
              </a:rPr>
              <a:t> </a:t>
            </a:r>
            <a:r>
              <a:rPr lang="sk-SK" sz="1800" b="1" dirty="0" err="1">
                <a:solidFill>
                  <a:schemeClr val="bg1"/>
                </a:solidFill>
                <a:latin typeface="Montserrat"/>
              </a:rPr>
              <a:t>related</a:t>
            </a:r>
            <a:r>
              <a:rPr lang="sk-SK" sz="1800" b="1" dirty="0">
                <a:solidFill>
                  <a:schemeClr val="bg1"/>
                </a:solidFill>
                <a:latin typeface="Montserrat"/>
              </a:rPr>
              <a:t>...)</a:t>
            </a:r>
            <a:endParaRPr lang="en-GB" sz="1800" b="1" dirty="0">
              <a:solidFill>
                <a:schemeClr val="bg1"/>
              </a:solidFill>
              <a:latin typeface="Montserrat"/>
            </a:endParaRPr>
          </a:p>
          <a:p>
            <a:pPr>
              <a:buFont typeface="Wingdings"/>
              <a:buChar char="§"/>
            </a:pPr>
            <a:endParaRPr lang="sk-SK" sz="1600" dirty="0">
              <a:latin typeface="Montserrat"/>
            </a:endParaRPr>
          </a:p>
          <a:p>
            <a:pPr>
              <a:buFont typeface="Wingdings"/>
              <a:buChar char="§"/>
            </a:pPr>
            <a:endParaRPr lang="en-GB" sz="1600" dirty="0">
              <a:latin typeface="Montserrat"/>
            </a:endParaRPr>
          </a:p>
          <a:p>
            <a:pPr>
              <a:spcAft>
                <a:spcPts val="600"/>
              </a:spcAft>
              <a:buFont typeface="Wingdings"/>
              <a:buChar char="§"/>
            </a:pPr>
            <a:r>
              <a:rPr lang="en-GB" sz="1600" dirty="0">
                <a:latin typeface="Montserrat"/>
              </a:rPr>
              <a:t>at least</a:t>
            </a:r>
            <a:r>
              <a:rPr lang="en-GB" sz="1600" b="1" dirty="0">
                <a:latin typeface="Montserrat"/>
              </a:rPr>
              <a:t> 3 researchers from at least 2</a:t>
            </a:r>
            <a:r>
              <a:rPr lang="en-GB" sz="1600" dirty="0">
                <a:latin typeface="Montserrat"/>
              </a:rPr>
              <a:t> different partner </a:t>
            </a:r>
            <a:r>
              <a:rPr lang="en-GB" sz="1600" b="1" dirty="0">
                <a:latin typeface="Montserrat"/>
              </a:rPr>
              <a:t>universities</a:t>
            </a:r>
          </a:p>
          <a:p>
            <a:pPr lvl="1">
              <a:spcAft>
                <a:spcPts val="600"/>
              </a:spcAft>
              <a:buFont typeface="Wingdings"/>
              <a:buChar char="§"/>
            </a:pPr>
            <a:endParaRPr lang="en-GB" sz="600" b="1" dirty="0">
              <a:latin typeface="Montserrat"/>
            </a:endParaRPr>
          </a:p>
          <a:p>
            <a:pPr>
              <a:buFont typeface="Wingdings"/>
              <a:buChar char="§"/>
            </a:pPr>
            <a:endParaRPr lang="en-GB" sz="1600" b="1" dirty="0">
              <a:latin typeface="Montserrat"/>
            </a:endParaRPr>
          </a:p>
          <a:p>
            <a:pPr marL="0" indent="0" algn="ctr">
              <a:buFont typeface="Wingdings" panose="05000000000000000000" pitchFamily="2" charset="2"/>
              <a:buNone/>
            </a:pPr>
            <a:endParaRPr lang="en-GB" sz="1800" b="1" dirty="0">
              <a:latin typeface="Montserrat"/>
            </a:endParaRPr>
          </a:p>
        </p:txBody>
      </p:sp>
      <p:sp>
        <p:nvSpPr>
          <p:cNvPr id="9" name="TextBox 5">
            <a:extLst>
              <a:ext uri="{FF2B5EF4-FFF2-40B4-BE49-F238E27FC236}">
                <a16:creationId xmlns:a16="http://schemas.microsoft.com/office/drawing/2014/main" id="{6E0C802A-DD64-E56C-F580-DFFCC0665078}"/>
              </a:ext>
            </a:extLst>
          </p:cNvPr>
          <p:cNvSpPr txBox="1"/>
          <p:nvPr/>
        </p:nvSpPr>
        <p:spPr>
          <a:xfrm>
            <a:off x="298939" y="5593862"/>
            <a:ext cx="1160389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a:solidFill>
                  <a:srgbClr val="FF0000"/>
                </a:solidFill>
                <a:latin typeface="Montserrat"/>
              </a:rPr>
              <a:t>Researchers, experts, innovator from other institutions (than Ulysseus partner universities) can join and participate in the Ulysseus R&amp;I Groups, </a:t>
            </a:r>
            <a:r>
              <a:rPr lang="en-GB" sz="1200" b="1">
                <a:solidFill>
                  <a:srgbClr val="FF0000"/>
                </a:solidFill>
                <a:latin typeface="Montserrat"/>
              </a:rPr>
              <a:t>but not as beneficiaries</a:t>
            </a:r>
            <a:r>
              <a:rPr lang="en-GB" sz="1200">
                <a:solidFill>
                  <a:srgbClr val="FF0000"/>
                </a:solidFill>
                <a:latin typeface="Montserrat"/>
              </a:rPr>
              <a:t>, and their contribution to the groups’ activities should be clearly outlined. </a:t>
            </a:r>
            <a:r>
              <a:rPr lang="en-US" sz="1200">
                <a:solidFill>
                  <a:srgbClr val="FF0000"/>
                </a:solidFill>
                <a:latin typeface="Montserrat"/>
              </a:rPr>
              <a:t> </a:t>
            </a:r>
            <a:endParaRPr lang="en-US" sz="2400">
              <a:solidFill>
                <a:srgbClr val="FF0000"/>
              </a:solidFill>
            </a:endParaRPr>
          </a:p>
        </p:txBody>
      </p:sp>
      <p:sp>
        <p:nvSpPr>
          <p:cNvPr id="4" name="Content Placeholder 3">
            <a:extLst>
              <a:ext uri="{FF2B5EF4-FFF2-40B4-BE49-F238E27FC236}">
                <a16:creationId xmlns:a16="http://schemas.microsoft.com/office/drawing/2014/main" id="{85FAA76D-70C1-526A-9CAC-6EF81D94D673}"/>
              </a:ext>
            </a:extLst>
          </p:cNvPr>
          <p:cNvSpPr txBox="1">
            <a:spLocks/>
          </p:cNvSpPr>
          <p:nvPr/>
        </p:nvSpPr>
        <p:spPr>
          <a:xfrm>
            <a:off x="3330721" y="3275384"/>
            <a:ext cx="5530557" cy="42665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263525" marR="0" lvl="0" indent="-263525" algn="l" rtl="0">
              <a:lnSpc>
                <a:spcPct val="90000"/>
              </a:lnSpc>
              <a:spcBef>
                <a:spcPts val="1000"/>
              </a:spcBef>
              <a:spcAft>
                <a:spcPts val="0"/>
              </a:spcAft>
              <a:buClr>
                <a:srgbClr val="2D296C"/>
              </a:buClr>
              <a:buSzPct val="90000"/>
              <a:buFont typeface="Wingdings" panose="05000000000000000000" pitchFamily="2" charset="2"/>
              <a:buChar char="§"/>
              <a:defRPr sz="2000" b="0" i="0" u="none" strike="noStrike" cap="none" baseline="0">
                <a:solidFill>
                  <a:schemeClr val="dk1"/>
                </a:solidFill>
                <a:latin typeface="Montserrat" panose="00000500000000000000" pitchFamily="2" charset="-18"/>
                <a:ea typeface="Montserrat"/>
                <a:cs typeface="Montserrat"/>
                <a:sym typeface="Montserrat"/>
              </a:defRPr>
            </a:lvl1pPr>
            <a:lvl2pPr marL="628650" marR="0" lvl="1" indent="-277813" algn="l" rtl="0">
              <a:lnSpc>
                <a:spcPct val="90000"/>
              </a:lnSpc>
              <a:spcBef>
                <a:spcPts val="500"/>
              </a:spcBef>
              <a:spcAft>
                <a:spcPts val="0"/>
              </a:spcAft>
              <a:buClr>
                <a:srgbClr val="2D296C"/>
              </a:buClr>
              <a:buSzPct val="75000"/>
              <a:buFont typeface="Courier New" panose="02070309020205020404" pitchFamily="49" charset="0"/>
              <a:buChar char="o"/>
              <a:defRPr sz="2000" b="0" i="0" u="none" strike="noStrike" cap="none">
                <a:solidFill>
                  <a:schemeClr val="dk1"/>
                </a:solidFill>
                <a:latin typeface="Montserrat" panose="00000500000000000000" pitchFamily="2" charset="-18"/>
                <a:ea typeface="Montserrat Light"/>
                <a:cs typeface="Montserrat Light"/>
                <a:sym typeface="Montserrat Light"/>
              </a:defRPr>
            </a:lvl2pPr>
            <a:lvl3pPr marL="982663" marR="0" lvl="2" indent="-261938" algn="l" rtl="0">
              <a:lnSpc>
                <a:spcPct val="90000"/>
              </a:lnSpc>
              <a:spcBef>
                <a:spcPts val="500"/>
              </a:spcBef>
              <a:spcAft>
                <a:spcPts val="0"/>
              </a:spcAft>
              <a:buClr>
                <a:srgbClr val="2D296C"/>
              </a:buClr>
              <a:buSzPct val="75000"/>
              <a:buFont typeface="Symbol" panose="05050102010706020507" pitchFamily="18" charset="2"/>
              <a:buChar char=""/>
              <a:defRPr sz="1800" b="0" i="0" u="none" strike="noStrike" cap="none">
                <a:solidFill>
                  <a:schemeClr val="dk1"/>
                </a:solidFill>
                <a:latin typeface="Montserrat" panose="00000500000000000000" pitchFamily="2" charset="-18"/>
                <a:ea typeface="Montserrat Light"/>
                <a:cs typeface="Montserrat Light"/>
                <a:sym typeface="Montserrat Light"/>
              </a:defRPr>
            </a:lvl3pPr>
            <a:lvl4pPr marL="1349375" marR="0" lvl="3" indent="-184150" algn="l" rtl="0">
              <a:lnSpc>
                <a:spcPct val="90000"/>
              </a:lnSpc>
              <a:spcBef>
                <a:spcPts val="500"/>
              </a:spcBef>
              <a:spcAft>
                <a:spcPts val="0"/>
              </a:spcAft>
              <a:buClr>
                <a:srgbClr val="2D296C"/>
              </a:buClr>
              <a:buSzPct val="75000"/>
              <a:buFont typeface="Arial Narrow" panose="020B0606020202030204" pitchFamily="34" charset="0"/>
              <a:buChar char="●"/>
              <a:defRPr sz="1800" b="0" i="0" u="none" strike="noStrike" cap="none">
                <a:solidFill>
                  <a:schemeClr val="dk1"/>
                </a:solidFill>
                <a:latin typeface="Montserrat" panose="00000500000000000000" pitchFamily="2" charset="-18"/>
                <a:ea typeface="Montserrat Light"/>
                <a:cs typeface="Montserrat Light"/>
                <a:sym typeface="Montserrat Light"/>
              </a:defRPr>
            </a:lvl4pPr>
            <a:lvl5pPr marL="1703388" marR="0" lvl="4" indent="-296863" algn="l" rtl="0">
              <a:lnSpc>
                <a:spcPct val="90000"/>
              </a:lnSpc>
              <a:spcBef>
                <a:spcPts val="500"/>
              </a:spcBef>
              <a:spcAft>
                <a:spcPts val="0"/>
              </a:spcAft>
              <a:buClr>
                <a:srgbClr val="2D296C"/>
              </a:buClr>
              <a:buSzPct val="75000"/>
              <a:buFont typeface="Arial Narrow" panose="020B0606020202030204" pitchFamily="34" charset="0"/>
              <a:buChar char="●"/>
              <a:tabLst/>
              <a:defRPr sz="1800" b="0" i="0" u="none" strike="noStrike" cap="none">
                <a:solidFill>
                  <a:schemeClr val="dk1"/>
                </a:solidFill>
                <a:latin typeface="Montserrat" panose="00000500000000000000" pitchFamily="2" charset="-18"/>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6pPr>
            <a:lvl7pPr marL="3200400" marR="0" lvl="6" indent="-342900" algn="l" rtl="0">
              <a:lnSpc>
                <a:spcPct val="90000"/>
              </a:lnSpc>
              <a:spcBef>
                <a:spcPts val="500"/>
              </a:spcBef>
              <a:spcAft>
                <a:spcPts val="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7pPr>
            <a:lvl8pPr marL="3657600" marR="0" lvl="7" indent="-342900" algn="l" rtl="0">
              <a:lnSpc>
                <a:spcPct val="90000"/>
              </a:lnSpc>
              <a:spcBef>
                <a:spcPts val="500"/>
              </a:spcBef>
              <a:spcAft>
                <a:spcPts val="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8pPr>
            <a:lvl9pPr marL="4114800" marR="0" lvl="8" indent="-342900" algn="l" rtl="0">
              <a:lnSpc>
                <a:spcPct val="90000"/>
              </a:lnSpc>
              <a:spcBef>
                <a:spcPts val="500"/>
              </a:spcBef>
              <a:spcAft>
                <a:spcPts val="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9pPr>
          </a:lstStyle>
          <a:p>
            <a:r>
              <a:rPr lang="en-GB" sz="1800" b="1" i="0" dirty="0">
                <a:solidFill>
                  <a:srgbClr val="000000"/>
                </a:solidFill>
                <a:effectLst/>
                <a:latin typeface="Montserrat" panose="00000500000000000000" pitchFamily="2" charset="-18"/>
                <a:ea typeface="Arial" panose="020B0604020202020204" pitchFamily="34" charset="0"/>
                <a:cs typeface="Arial" panose="020B0604020202020204" pitchFamily="34" charset="0"/>
              </a:rPr>
              <a:t>each academic </a:t>
            </a:r>
            <a:r>
              <a:rPr lang="sk-SK" sz="1800" b="1" i="0" dirty="0" err="1">
                <a:solidFill>
                  <a:srgbClr val="000000"/>
                </a:solidFill>
                <a:effectLst/>
                <a:latin typeface="Montserrat" panose="00000500000000000000" pitchFamily="2" charset="-18"/>
                <a:ea typeface="Arial" panose="020B0604020202020204" pitchFamily="34" charset="0"/>
                <a:cs typeface="Arial" panose="020B0604020202020204" pitchFamily="34" charset="0"/>
              </a:rPr>
              <a:t>group</a:t>
            </a:r>
            <a:r>
              <a:rPr lang="sk-SK" sz="1800" b="1" i="0" dirty="0">
                <a:solidFill>
                  <a:srgbClr val="000000"/>
                </a:solidFill>
                <a:effectLst/>
                <a:latin typeface="Montserrat" panose="00000500000000000000" pitchFamily="2" charset="-18"/>
                <a:ea typeface="Arial" panose="020B0604020202020204" pitchFamily="34" charset="0"/>
                <a:cs typeface="Arial" panose="020B0604020202020204" pitchFamily="34" charset="0"/>
              </a:rPr>
              <a:t> </a:t>
            </a:r>
            <a:r>
              <a:rPr lang="en-GB" sz="1800" b="1" i="0" dirty="0">
                <a:solidFill>
                  <a:srgbClr val="000000"/>
                </a:solidFill>
                <a:effectLst/>
                <a:latin typeface="Montserrat" panose="00000500000000000000" pitchFamily="2" charset="-18"/>
                <a:ea typeface="Arial" panose="020B0604020202020204" pitchFamily="34" charset="0"/>
                <a:cs typeface="Arial" panose="020B0604020202020204" pitchFamily="34" charset="0"/>
              </a:rPr>
              <a:t>member </a:t>
            </a:r>
            <a:r>
              <a:rPr lang="sk-SK" sz="1800" b="1" i="0" dirty="0">
                <a:solidFill>
                  <a:srgbClr val="000000"/>
                </a:solidFill>
                <a:effectLst/>
                <a:latin typeface="Montserrat" panose="00000500000000000000" pitchFamily="2" charset="-18"/>
                <a:ea typeface="Arial" panose="020B0604020202020204" pitchFamily="34" charset="0"/>
                <a:cs typeface="Arial" panose="020B0604020202020204" pitchFamily="34" charset="0"/>
              </a:rPr>
              <a:t>has to </a:t>
            </a:r>
            <a:r>
              <a:rPr lang="sk-SK" sz="1800" b="1" i="0" dirty="0" err="1">
                <a:solidFill>
                  <a:srgbClr val="000000"/>
                </a:solidFill>
                <a:effectLst/>
                <a:latin typeface="Montserrat" panose="00000500000000000000" pitchFamily="2" charset="-18"/>
                <a:ea typeface="Arial" panose="020B0604020202020204" pitchFamily="34" charset="0"/>
                <a:cs typeface="Arial" panose="020B0604020202020204" pitchFamily="34" charset="0"/>
              </a:rPr>
              <a:t>be</a:t>
            </a:r>
            <a:r>
              <a:rPr lang="sk-SK" sz="1800" b="1" i="0" dirty="0">
                <a:solidFill>
                  <a:srgbClr val="000000"/>
                </a:solidFill>
                <a:effectLst/>
                <a:latin typeface="Montserrat" panose="00000500000000000000" pitchFamily="2" charset="-18"/>
                <a:ea typeface="Arial" panose="020B0604020202020204" pitchFamily="34" charset="0"/>
                <a:cs typeface="Arial" panose="020B0604020202020204" pitchFamily="34" charset="0"/>
              </a:rPr>
              <a:t>  </a:t>
            </a:r>
            <a:r>
              <a:rPr lang="sk-SK" sz="1800" b="1" i="0" dirty="0" err="1">
                <a:solidFill>
                  <a:srgbClr val="000000"/>
                </a:solidFill>
                <a:effectLst/>
                <a:latin typeface="Montserrat" panose="00000500000000000000" pitchFamily="2" charset="-18"/>
                <a:ea typeface="Arial" panose="020B0604020202020204" pitchFamily="34" charset="0"/>
                <a:cs typeface="Arial" panose="020B0604020202020204" pitchFamily="34" charset="0"/>
              </a:rPr>
              <a:t>registered</a:t>
            </a:r>
            <a:r>
              <a:rPr lang="sk-SK" sz="1800" b="1" i="0" dirty="0">
                <a:solidFill>
                  <a:srgbClr val="000000"/>
                </a:solidFill>
                <a:effectLst/>
                <a:latin typeface="Montserrat" panose="00000500000000000000" pitchFamily="2" charset="-18"/>
                <a:ea typeface="Arial" panose="020B0604020202020204" pitchFamily="34" charset="0"/>
                <a:cs typeface="Arial" panose="020B0604020202020204" pitchFamily="34" charset="0"/>
              </a:rPr>
              <a:t> </a:t>
            </a:r>
            <a:r>
              <a:rPr lang="en-GB" sz="1800" b="0" i="0" dirty="0">
                <a:solidFill>
                  <a:srgbClr val="000000"/>
                </a:solidFill>
                <a:effectLst/>
                <a:latin typeface="Montserrat" panose="00000500000000000000" pitchFamily="2" charset="-18"/>
                <a:ea typeface="Arial" panose="020B0604020202020204" pitchFamily="34" charset="0"/>
                <a:cs typeface="Arial" panose="020B0604020202020204" pitchFamily="34" charset="0"/>
              </a:rPr>
              <a:t>in the </a:t>
            </a:r>
            <a:r>
              <a:rPr lang="en-GB" sz="1800" b="1" i="0" dirty="0">
                <a:solidFill>
                  <a:srgbClr val="000000"/>
                </a:solidFill>
                <a:effectLst/>
                <a:latin typeface="Montserrat" panose="00000500000000000000" pitchFamily="2" charset="-18"/>
                <a:ea typeface="Arial" panose="020B0604020202020204" pitchFamily="34" charset="0"/>
                <a:cs typeface="Arial" panose="020B0604020202020204" pitchFamily="34" charset="0"/>
              </a:rPr>
              <a:t>Ulysseus Experts database.</a:t>
            </a:r>
            <a:endParaRPr lang="sk-SK" sz="1400" dirty="0">
              <a:effectLst/>
            </a:endParaRPr>
          </a:p>
          <a:p>
            <a:pPr marR="0" algn="l" rtl="0"/>
            <a:r>
              <a:rPr lang="en-GB" sz="1800" b="0" i="0" dirty="0">
                <a:solidFill>
                  <a:srgbClr val="000000"/>
                </a:solidFill>
                <a:effectLst/>
                <a:latin typeface="Montserrat" panose="00000500000000000000" pitchFamily="2" charset="-18"/>
                <a:ea typeface="Arial" panose="020B0604020202020204" pitchFamily="34" charset="0"/>
                <a:cs typeface="Arial" panose="020B0604020202020204" pitchFamily="34" charset="0"/>
              </a:rPr>
              <a:t>R&amp;I group has </a:t>
            </a:r>
            <a:r>
              <a:rPr lang="en-GB" sz="1800" b="1" i="0" dirty="0">
                <a:solidFill>
                  <a:srgbClr val="000000"/>
                </a:solidFill>
                <a:effectLst/>
                <a:latin typeface="Montserrat" panose="00000500000000000000" pitchFamily="2" charset="-18"/>
                <a:ea typeface="Arial" panose="020B0604020202020204" pitchFamily="34" charset="0"/>
                <a:cs typeface="Arial" panose="020B0604020202020204" pitchFamily="34" charset="0"/>
              </a:rPr>
              <a:t>one lead applicant</a:t>
            </a:r>
            <a:r>
              <a:rPr lang="en-GB" sz="1800" b="0" i="0" dirty="0">
                <a:solidFill>
                  <a:srgbClr val="000000"/>
                </a:solidFill>
                <a:effectLst/>
                <a:latin typeface="Montserrat" panose="00000500000000000000" pitchFamily="2" charset="-18"/>
                <a:ea typeface="Arial" panose="020B0604020202020204" pitchFamily="34" charset="0"/>
                <a:cs typeface="Arial" panose="020B0604020202020204" pitchFamily="34" charset="0"/>
              </a:rPr>
              <a:t> who submits the application on behalf of the group to the seed funding call (e.g.: if there are 7 partners involved, only </a:t>
            </a:r>
            <a:r>
              <a:rPr lang="en-GB" sz="1800" b="1" i="0" dirty="0">
                <a:solidFill>
                  <a:srgbClr val="000000"/>
                </a:solidFill>
                <a:effectLst/>
                <a:latin typeface="Montserrat" panose="00000500000000000000" pitchFamily="2" charset="-18"/>
                <a:ea typeface="Arial" panose="020B0604020202020204" pitchFamily="34" charset="0"/>
                <a:cs typeface="Arial" panose="020B0604020202020204" pitchFamily="34" charset="0"/>
              </a:rPr>
              <a:t>1 application can be submitted</a:t>
            </a:r>
            <a:r>
              <a:rPr lang="en-GB" sz="1800" b="0" i="0" dirty="0">
                <a:solidFill>
                  <a:srgbClr val="000000"/>
                </a:solidFill>
                <a:effectLst/>
                <a:latin typeface="Montserrat" panose="00000500000000000000" pitchFamily="2" charset="-18"/>
                <a:ea typeface="Arial" panose="020B0604020202020204" pitchFamily="34" charset="0"/>
                <a:cs typeface="Arial" panose="020B0604020202020204" pitchFamily="34" charset="0"/>
              </a:rPr>
              <a:t>).</a:t>
            </a:r>
            <a:endParaRPr lang="sk-SK" sz="1400" dirty="0">
              <a:effectLst/>
            </a:endParaRPr>
          </a:p>
          <a:p>
            <a:pPr marL="0" indent="0" algn="ctr">
              <a:buFont typeface="Wingdings" panose="05000000000000000000" pitchFamily="2" charset="2"/>
              <a:buNone/>
            </a:pPr>
            <a:endParaRPr lang="en-GB" sz="1600" b="1" dirty="0">
              <a:solidFill>
                <a:srgbClr val="FF0000"/>
              </a:solidFill>
              <a:latin typeface="Montserrat"/>
            </a:endParaRPr>
          </a:p>
        </p:txBody>
      </p:sp>
    </p:spTree>
    <p:extLst>
      <p:ext uri="{BB962C8B-B14F-4D97-AF65-F5344CB8AC3E}">
        <p14:creationId xmlns:p14="http://schemas.microsoft.com/office/powerpoint/2010/main" val="2913250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02A140-2536-69B1-3BB2-CBE406E05C41}"/>
              </a:ext>
            </a:extLst>
          </p:cNvPr>
          <p:cNvSpPr>
            <a:spLocks noGrp="1"/>
          </p:cNvSpPr>
          <p:nvPr>
            <p:ph type="title"/>
          </p:nvPr>
        </p:nvSpPr>
        <p:spPr>
          <a:xfrm>
            <a:off x="538774" y="171525"/>
            <a:ext cx="8685236" cy="749400"/>
          </a:xfrm>
        </p:spPr>
        <p:txBody>
          <a:bodyPr wrap="square" anchor="t">
            <a:normAutofit/>
          </a:bodyPr>
          <a:lstStyle/>
          <a:p>
            <a:r>
              <a:rPr lang="sk-SK"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Ulysseus </a:t>
            </a:r>
            <a:r>
              <a:rPr lang="en-GB"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Seed Fund</a:t>
            </a:r>
            <a:r>
              <a:rPr lang="sk-SK" sz="2000" b="1"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ing</a:t>
            </a:r>
            <a:r>
              <a:rPr lang="en-GB"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a:t>
            </a:r>
            <a:r>
              <a:rPr lang="sk-SK" sz="2000" b="1"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Progamme</a:t>
            </a:r>
            <a:r>
              <a:rPr lang="en-GB"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for Joint R&amp;I Groups</a:t>
            </a:r>
            <a:r>
              <a:rPr lang="sk-SK"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a:t>
            </a:r>
            <a:r>
              <a:rPr lang="sk-SK" sz="2000" b="1"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Call</a:t>
            </a:r>
            <a:r>
              <a:rPr lang="sk-SK"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1</a:t>
            </a:r>
            <a:endParaRPr lang="sk-SK" dirty="0"/>
          </a:p>
        </p:txBody>
      </p:sp>
      <p:sp>
        <p:nvSpPr>
          <p:cNvPr id="12" name="Subtitle 2">
            <a:extLst>
              <a:ext uri="{FF2B5EF4-FFF2-40B4-BE49-F238E27FC236}">
                <a16:creationId xmlns:a16="http://schemas.microsoft.com/office/drawing/2014/main" id="{684CA2F7-ED72-2F9F-2506-4D53DE4BC9B7}"/>
              </a:ext>
            </a:extLst>
          </p:cNvPr>
          <p:cNvSpPr>
            <a:spLocks noGrp="1"/>
          </p:cNvSpPr>
          <p:nvPr>
            <p:ph type="subTitle" idx="1"/>
          </p:nvPr>
        </p:nvSpPr>
        <p:spPr>
          <a:xfrm>
            <a:off x="538774" y="920925"/>
            <a:ext cx="8685235" cy="749400"/>
          </a:xfrm>
        </p:spPr>
        <p:txBody>
          <a:bodyPr/>
          <a:lstStyle/>
          <a:p>
            <a:r>
              <a:rPr lang="sk-SK" err="1"/>
              <a:t>Which</a:t>
            </a:r>
            <a:r>
              <a:rPr lang="sk-SK"/>
              <a:t> are </a:t>
            </a:r>
            <a:r>
              <a:rPr lang="sk-SK" err="1"/>
              <a:t>the</a:t>
            </a:r>
            <a:r>
              <a:rPr lang="sk-SK"/>
              <a:t> </a:t>
            </a:r>
            <a:r>
              <a:rPr lang="sk-SK" err="1"/>
              <a:t>Innovation</a:t>
            </a:r>
            <a:r>
              <a:rPr lang="sk-SK" dirty="0"/>
              <a:t> </a:t>
            </a:r>
            <a:r>
              <a:rPr lang="sk-SK" dirty="0" err="1"/>
              <a:t>Hubs</a:t>
            </a:r>
            <a:r>
              <a:rPr lang="sk-SK" dirty="0"/>
              <a:t> </a:t>
            </a:r>
            <a:r>
              <a:rPr lang="sk-SK" dirty="0" err="1"/>
              <a:t>Topics</a:t>
            </a:r>
            <a:r>
              <a:rPr lang="sk-SK"/>
              <a:t>?</a:t>
            </a:r>
            <a:endParaRPr lang="en-US" dirty="0"/>
          </a:p>
        </p:txBody>
      </p:sp>
      <p:sp>
        <p:nvSpPr>
          <p:cNvPr id="14" name="Content Placeholder 3">
            <a:extLst>
              <a:ext uri="{FF2B5EF4-FFF2-40B4-BE49-F238E27FC236}">
                <a16:creationId xmlns:a16="http://schemas.microsoft.com/office/drawing/2014/main" id="{3BC602CE-61AE-CD57-8F49-A06E95520596}"/>
              </a:ext>
            </a:extLst>
          </p:cNvPr>
          <p:cNvSpPr>
            <a:spLocks noGrp="1"/>
          </p:cNvSpPr>
          <p:nvPr>
            <p:ph sz="half" idx="10"/>
          </p:nvPr>
        </p:nvSpPr>
        <p:spPr>
          <a:xfrm>
            <a:off x="565443" y="1825625"/>
            <a:ext cx="5530557" cy="4266565"/>
          </a:xfrm>
        </p:spPr>
        <p:txBody>
          <a:bodyPr/>
          <a:lstStyle/>
          <a:p>
            <a:pPr marL="285750" indent="-285750">
              <a:buFont typeface="Arial" panose="020B0604020202020204" pitchFamily="34" charset="0"/>
              <a:buChar char="•"/>
            </a:pPr>
            <a:r>
              <a:rPr lang="sk-SK" kern="1200" dirty="0" err="1">
                <a:solidFill>
                  <a:srgbClr val="000000">
                    <a:hueOff val="0"/>
                    <a:satOff val="0"/>
                    <a:lumOff val="0"/>
                    <a:alphaOff val="0"/>
                  </a:srgbClr>
                </a:solidFill>
                <a:latin typeface="Montserrat"/>
              </a:rPr>
              <a:t>Ageing</a:t>
            </a:r>
            <a:r>
              <a:rPr lang="sk-SK" kern="1200" dirty="0">
                <a:solidFill>
                  <a:srgbClr val="000000">
                    <a:hueOff val="0"/>
                    <a:satOff val="0"/>
                    <a:lumOff val="0"/>
                    <a:alphaOff val="0"/>
                  </a:srgbClr>
                </a:solidFill>
                <a:latin typeface="Montserrat"/>
              </a:rPr>
              <a:t> &amp; </a:t>
            </a:r>
            <a:r>
              <a:rPr lang="sk-SK" kern="1200" dirty="0" err="1">
                <a:solidFill>
                  <a:srgbClr val="000000">
                    <a:hueOff val="0"/>
                    <a:satOff val="0"/>
                    <a:lumOff val="0"/>
                    <a:alphaOff val="0"/>
                  </a:srgbClr>
                </a:solidFill>
                <a:latin typeface="Montserrat"/>
              </a:rPr>
              <a:t>Well-Being</a:t>
            </a:r>
            <a:endParaRPr lang="sk-SK" kern="1200" dirty="0">
              <a:solidFill>
                <a:srgbClr val="000000">
                  <a:hueOff val="0"/>
                  <a:satOff val="0"/>
                  <a:lumOff val="0"/>
                  <a:alphaOff val="0"/>
                </a:srgbClr>
              </a:solidFill>
              <a:latin typeface="Montserrat"/>
            </a:endParaRPr>
          </a:p>
          <a:p>
            <a:pPr marL="285750" indent="-285750">
              <a:buFont typeface="Arial" panose="020B0604020202020204" pitchFamily="34" charset="0"/>
              <a:buChar char="•"/>
            </a:pPr>
            <a:r>
              <a:rPr lang="sk-SK" kern="1200" dirty="0" err="1">
                <a:solidFill>
                  <a:srgbClr val="000000">
                    <a:hueOff val="0"/>
                    <a:satOff val="0"/>
                    <a:lumOff val="0"/>
                    <a:alphaOff val="0"/>
                  </a:srgbClr>
                </a:solidFill>
                <a:latin typeface="Montserrat"/>
              </a:rPr>
              <a:t>Artificial</a:t>
            </a:r>
            <a:r>
              <a:rPr lang="sk-SK" kern="1200" dirty="0">
                <a:solidFill>
                  <a:srgbClr val="000000">
                    <a:hueOff val="0"/>
                    <a:satOff val="0"/>
                    <a:lumOff val="0"/>
                    <a:alphaOff val="0"/>
                  </a:srgbClr>
                </a:solidFill>
                <a:latin typeface="Montserrat"/>
              </a:rPr>
              <a:t> </a:t>
            </a:r>
            <a:r>
              <a:rPr lang="sk-SK" kern="1200" dirty="0" err="1">
                <a:solidFill>
                  <a:srgbClr val="000000">
                    <a:hueOff val="0"/>
                    <a:satOff val="0"/>
                    <a:lumOff val="0"/>
                    <a:alphaOff val="0"/>
                  </a:srgbClr>
                </a:solidFill>
                <a:latin typeface="Montserrat"/>
              </a:rPr>
              <a:t>Intelligence</a:t>
            </a:r>
            <a:r>
              <a:rPr lang="sk-SK" kern="1200" dirty="0">
                <a:solidFill>
                  <a:srgbClr val="000000">
                    <a:hueOff val="0"/>
                    <a:satOff val="0"/>
                    <a:lumOff val="0"/>
                    <a:alphaOff val="0"/>
                  </a:srgbClr>
                </a:solidFill>
                <a:latin typeface="Montserrat"/>
              </a:rPr>
              <a:t> </a:t>
            </a:r>
            <a:r>
              <a:rPr lang="sk-SK" kern="1200" dirty="0" err="1">
                <a:solidFill>
                  <a:srgbClr val="000000">
                    <a:hueOff val="0"/>
                    <a:satOff val="0"/>
                    <a:lumOff val="0"/>
                    <a:alphaOff val="0"/>
                  </a:srgbClr>
                </a:solidFill>
                <a:latin typeface="Montserrat"/>
              </a:rPr>
              <a:t>for</a:t>
            </a:r>
            <a:r>
              <a:rPr lang="sk-SK" kern="1200" dirty="0">
                <a:solidFill>
                  <a:srgbClr val="000000">
                    <a:hueOff val="0"/>
                    <a:satOff val="0"/>
                    <a:lumOff val="0"/>
                    <a:alphaOff val="0"/>
                  </a:srgbClr>
                </a:solidFill>
                <a:latin typeface="Montserrat"/>
              </a:rPr>
              <a:t> Business &amp; </a:t>
            </a:r>
            <a:r>
              <a:rPr lang="sk-SK" kern="1200" dirty="0" err="1">
                <a:solidFill>
                  <a:srgbClr val="000000">
                    <a:hueOff val="0"/>
                    <a:satOff val="0"/>
                    <a:lumOff val="0"/>
                    <a:alphaOff val="0"/>
                  </a:srgbClr>
                </a:solidFill>
                <a:latin typeface="Montserrat"/>
              </a:rPr>
              <a:t>Education</a:t>
            </a:r>
            <a:endParaRPr lang="sk-SK" kern="1200" dirty="0">
              <a:solidFill>
                <a:srgbClr val="000000">
                  <a:hueOff val="0"/>
                  <a:satOff val="0"/>
                  <a:lumOff val="0"/>
                  <a:alphaOff val="0"/>
                </a:srgbClr>
              </a:solidFill>
              <a:latin typeface="Montserrat"/>
            </a:endParaRPr>
          </a:p>
          <a:p>
            <a:pPr marL="285750" indent="-285750">
              <a:buFont typeface="Arial" panose="020B0604020202020204" pitchFamily="34" charset="0"/>
              <a:buChar char="•"/>
            </a:pPr>
            <a:r>
              <a:rPr lang="sk-SK" kern="1200" dirty="0" err="1">
                <a:solidFill>
                  <a:srgbClr val="000000">
                    <a:hueOff val="0"/>
                    <a:satOff val="0"/>
                    <a:lumOff val="0"/>
                    <a:alphaOff val="0"/>
                  </a:srgbClr>
                </a:solidFill>
                <a:latin typeface="Montserrat"/>
              </a:rPr>
              <a:t>Cybersecurity</a:t>
            </a:r>
            <a:endParaRPr lang="sk-SK" kern="1200" dirty="0">
              <a:solidFill>
                <a:srgbClr val="000000">
                  <a:hueOff val="0"/>
                  <a:satOff val="0"/>
                  <a:lumOff val="0"/>
                  <a:alphaOff val="0"/>
                </a:srgbClr>
              </a:solidFill>
              <a:latin typeface="Montserrat"/>
            </a:endParaRPr>
          </a:p>
          <a:p>
            <a:pPr marL="285750" indent="-285750">
              <a:buFont typeface="Arial" panose="020B0604020202020204" pitchFamily="34" charset="0"/>
              <a:buChar char="•"/>
            </a:pPr>
            <a:r>
              <a:rPr lang="sk-SK" kern="1200" dirty="0" err="1">
                <a:solidFill>
                  <a:srgbClr val="000000">
                    <a:hueOff val="0"/>
                    <a:satOff val="0"/>
                    <a:lumOff val="0"/>
                    <a:alphaOff val="0"/>
                  </a:srgbClr>
                </a:solidFill>
                <a:latin typeface="Montserrat"/>
              </a:rPr>
              <a:t>Digitalization</a:t>
            </a:r>
            <a:r>
              <a:rPr lang="sk-SK" kern="1200" dirty="0">
                <a:solidFill>
                  <a:srgbClr val="000000">
                    <a:hueOff val="0"/>
                    <a:satOff val="0"/>
                    <a:lumOff val="0"/>
                    <a:alphaOff val="0"/>
                  </a:srgbClr>
                </a:solidFill>
                <a:latin typeface="Montserrat"/>
              </a:rPr>
              <a:t> </a:t>
            </a:r>
            <a:r>
              <a:rPr lang="sk-SK" kern="1200" dirty="0" err="1">
                <a:solidFill>
                  <a:srgbClr val="000000">
                    <a:hueOff val="0"/>
                    <a:satOff val="0"/>
                    <a:lumOff val="0"/>
                    <a:alphaOff val="0"/>
                  </a:srgbClr>
                </a:solidFill>
                <a:latin typeface="Montserrat"/>
              </a:rPr>
              <a:t>Transformation</a:t>
            </a:r>
            <a:r>
              <a:rPr lang="sk-SK" kern="1200" dirty="0">
                <a:solidFill>
                  <a:srgbClr val="000000">
                    <a:hueOff val="0"/>
                    <a:satOff val="0"/>
                    <a:lumOff val="0"/>
                    <a:alphaOff val="0"/>
                  </a:srgbClr>
                </a:solidFill>
                <a:latin typeface="Montserrat"/>
              </a:rPr>
              <a:t> </a:t>
            </a:r>
            <a:r>
              <a:rPr lang="sk-SK" kern="1200" dirty="0" err="1">
                <a:solidFill>
                  <a:srgbClr val="000000">
                    <a:hueOff val="0"/>
                    <a:satOff val="0"/>
                    <a:lumOff val="0"/>
                    <a:alphaOff val="0"/>
                  </a:srgbClr>
                </a:solidFill>
                <a:latin typeface="Montserrat"/>
              </a:rPr>
              <a:t>for</a:t>
            </a:r>
            <a:r>
              <a:rPr lang="sk-SK" kern="1200" dirty="0">
                <a:solidFill>
                  <a:srgbClr val="000000">
                    <a:hueOff val="0"/>
                    <a:satOff val="0"/>
                    <a:lumOff val="0"/>
                    <a:alphaOff val="0"/>
                  </a:srgbClr>
                </a:solidFill>
                <a:latin typeface="Montserrat"/>
              </a:rPr>
              <a:t> Industry</a:t>
            </a:r>
          </a:p>
          <a:p>
            <a:pPr marL="285750" indent="-285750">
              <a:buFont typeface="Arial" panose="020B0604020202020204" pitchFamily="34" charset="0"/>
              <a:buChar char="•"/>
            </a:pPr>
            <a:r>
              <a:rPr lang="sk-SK" kern="1200" dirty="0" err="1">
                <a:solidFill>
                  <a:srgbClr val="000000">
                    <a:hueOff val="0"/>
                    <a:satOff val="0"/>
                    <a:lumOff val="0"/>
                    <a:alphaOff val="0"/>
                  </a:srgbClr>
                </a:solidFill>
                <a:latin typeface="Montserrat"/>
              </a:rPr>
              <a:t>Robotics</a:t>
            </a:r>
            <a:endParaRPr lang="sk-SK" kern="1200" dirty="0">
              <a:solidFill>
                <a:srgbClr val="000000">
                  <a:hueOff val="0"/>
                  <a:satOff val="0"/>
                  <a:lumOff val="0"/>
                  <a:alphaOff val="0"/>
                </a:srgbClr>
              </a:solidFill>
              <a:latin typeface="Montserrat"/>
            </a:endParaRPr>
          </a:p>
          <a:p>
            <a:pPr marL="285750" indent="-285750">
              <a:buFont typeface="Arial" panose="020B0604020202020204" pitchFamily="34" charset="0"/>
              <a:buChar char="•"/>
            </a:pPr>
            <a:r>
              <a:rPr lang="sk-SK" kern="1200" dirty="0" err="1">
                <a:solidFill>
                  <a:srgbClr val="000000">
                    <a:hueOff val="0"/>
                    <a:satOff val="0"/>
                    <a:lumOff val="0"/>
                    <a:alphaOff val="0"/>
                  </a:srgbClr>
                </a:solidFill>
                <a:latin typeface="Montserrat"/>
              </a:rPr>
              <a:t>Socio-ecological</a:t>
            </a:r>
            <a:r>
              <a:rPr lang="sk-SK" kern="1200" dirty="0">
                <a:solidFill>
                  <a:srgbClr val="000000">
                    <a:hueOff val="0"/>
                    <a:satOff val="0"/>
                    <a:lumOff val="0"/>
                    <a:alphaOff val="0"/>
                  </a:srgbClr>
                </a:solidFill>
                <a:latin typeface="Montserrat"/>
              </a:rPr>
              <a:t> </a:t>
            </a:r>
            <a:r>
              <a:rPr lang="sk-SK" kern="1200" dirty="0" err="1">
                <a:solidFill>
                  <a:srgbClr val="000000">
                    <a:hueOff val="0"/>
                    <a:satOff val="0"/>
                    <a:lumOff val="0"/>
                    <a:alphaOff val="0"/>
                  </a:srgbClr>
                </a:solidFill>
                <a:latin typeface="Montserrat"/>
              </a:rPr>
              <a:t>Sustainability</a:t>
            </a:r>
            <a:endParaRPr lang="sk-SK" kern="1200" dirty="0">
              <a:solidFill>
                <a:srgbClr val="000000">
                  <a:hueOff val="0"/>
                  <a:satOff val="0"/>
                  <a:lumOff val="0"/>
                  <a:alphaOff val="0"/>
                </a:srgbClr>
              </a:solidFill>
              <a:latin typeface="Montserrat"/>
            </a:endParaRPr>
          </a:p>
          <a:p>
            <a:pPr marL="285750" indent="-285750">
              <a:buFont typeface="Arial" panose="020B0604020202020204" pitchFamily="34" charset="0"/>
              <a:buChar char="•"/>
            </a:pPr>
            <a:r>
              <a:rPr lang="sk-SK" kern="1200" dirty="0" err="1">
                <a:solidFill>
                  <a:srgbClr val="000000">
                    <a:hueOff val="0"/>
                    <a:satOff val="0"/>
                    <a:lumOff val="0"/>
                    <a:alphaOff val="0"/>
                  </a:srgbClr>
                </a:solidFill>
                <a:latin typeface="Montserrat"/>
              </a:rPr>
              <a:t>Sustainable</a:t>
            </a:r>
            <a:r>
              <a:rPr lang="sk-SK" kern="1200" dirty="0">
                <a:solidFill>
                  <a:srgbClr val="000000">
                    <a:hueOff val="0"/>
                    <a:satOff val="0"/>
                    <a:lumOff val="0"/>
                    <a:alphaOff val="0"/>
                  </a:srgbClr>
                </a:solidFill>
                <a:latin typeface="Montserrat"/>
              </a:rPr>
              <a:t> Energy, Transport, Mobility </a:t>
            </a:r>
            <a:r>
              <a:rPr lang="sk-SK" kern="1200" dirty="0" err="1">
                <a:solidFill>
                  <a:srgbClr val="000000">
                    <a:hueOff val="0"/>
                    <a:satOff val="0"/>
                    <a:lumOff val="0"/>
                    <a:alphaOff val="0"/>
                  </a:srgbClr>
                </a:solidFill>
                <a:latin typeface="Montserrat"/>
              </a:rPr>
              <a:t>for</a:t>
            </a:r>
            <a:r>
              <a:rPr lang="sk-SK" kern="1200" dirty="0">
                <a:solidFill>
                  <a:srgbClr val="000000">
                    <a:hueOff val="0"/>
                    <a:satOff val="0"/>
                    <a:lumOff val="0"/>
                    <a:alphaOff val="0"/>
                  </a:srgbClr>
                </a:solidFill>
                <a:latin typeface="Montserrat"/>
              </a:rPr>
              <a:t> </a:t>
            </a:r>
            <a:r>
              <a:rPr lang="sk-SK" kern="1200" dirty="0" err="1">
                <a:solidFill>
                  <a:srgbClr val="000000">
                    <a:hueOff val="0"/>
                    <a:satOff val="0"/>
                    <a:lumOff val="0"/>
                    <a:alphaOff val="0"/>
                  </a:srgbClr>
                </a:solidFill>
                <a:latin typeface="Montserrat"/>
              </a:rPr>
              <a:t>Smart</a:t>
            </a:r>
            <a:r>
              <a:rPr lang="sk-SK" kern="1200" dirty="0">
                <a:solidFill>
                  <a:srgbClr val="000000">
                    <a:hueOff val="0"/>
                    <a:satOff val="0"/>
                    <a:lumOff val="0"/>
                    <a:alphaOff val="0"/>
                  </a:srgbClr>
                </a:solidFill>
                <a:latin typeface="Montserrat"/>
              </a:rPr>
              <a:t> </a:t>
            </a:r>
            <a:r>
              <a:rPr lang="sk-SK" kern="1200" dirty="0" err="1">
                <a:solidFill>
                  <a:srgbClr val="000000">
                    <a:hueOff val="0"/>
                    <a:satOff val="0"/>
                    <a:lumOff val="0"/>
                    <a:alphaOff val="0"/>
                  </a:srgbClr>
                </a:solidFill>
                <a:latin typeface="Montserrat"/>
              </a:rPr>
              <a:t>Cities</a:t>
            </a:r>
            <a:endParaRPr lang="sk-SK" kern="1200" dirty="0">
              <a:solidFill>
                <a:srgbClr val="000000">
                  <a:hueOff val="0"/>
                  <a:satOff val="0"/>
                  <a:lumOff val="0"/>
                  <a:alphaOff val="0"/>
                </a:srgbClr>
              </a:solidFill>
              <a:latin typeface="Montserrat"/>
            </a:endParaRPr>
          </a:p>
          <a:p>
            <a:pPr marL="285750" indent="-285750">
              <a:buFont typeface="Arial" panose="020B0604020202020204" pitchFamily="34" charset="0"/>
              <a:buChar char="•"/>
            </a:pPr>
            <a:r>
              <a:rPr lang="sk-SK" kern="1200" dirty="0" err="1">
                <a:solidFill>
                  <a:srgbClr val="000000">
                    <a:hueOff val="0"/>
                    <a:satOff val="0"/>
                    <a:lumOff val="0"/>
                    <a:alphaOff val="0"/>
                  </a:srgbClr>
                </a:solidFill>
                <a:latin typeface="Montserrat"/>
              </a:rPr>
              <a:t>Sustainable</a:t>
            </a:r>
            <a:r>
              <a:rPr lang="sk-SK" kern="1200" dirty="0">
                <a:solidFill>
                  <a:srgbClr val="000000">
                    <a:hueOff val="0"/>
                    <a:satOff val="0"/>
                    <a:lumOff val="0"/>
                    <a:alphaOff val="0"/>
                  </a:srgbClr>
                </a:solidFill>
                <a:latin typeface="Montserrat"/>
              </a:rPr>
              <a:t> </a:t>
            </a:r>
            <a:r>
              <a:rPr lang="sk-SK" kern="1200" dirty="0" err="1">
                <a:solidFill>
                  <a:srgbClr val="000000">
                    <a:hueOff val="0"/>
                    <a:satOff val="0"/>
                    <a:lumOff val="0"/>
                    <a:alphaOff val="0"/>
                  </a:srgbClr>
                </a:solidFill>
                <a:latin typeface="Montserrat"/>
              </a:rPr>
              <a:t>Entrepreneurship</a:t>
            </a:r>
            <a:r>
              <a:rPr lang="sk-SK" kern="1200" dirty="0">
                <a:solidFill>
                  <a:srgbClr val="000000">
                    <a:hueOff val="0"/>
                    <a:satOff val="0"/>
                    <a:lumOff val="0"/>
                    <a:alphaOff val="0"/>
                  </a:srgbClr>
                </a:solidFill>
                <a:latin typeface="Montserrat"/>
              </a:rPr>
              <a:t> &amp; </a:t>
            </a:r>
            <a:r>
              <a:rPr lang="sk-SK" kern="1200" dirty="0" err="1">
                <a:solidFill>
                  <a:srgbClr val="000000">
                    <a:hueOff val="0"/>
                    <a:satOff val="0"/>
                    <a:lumOff val="0"/>
                    <a:alphaOff val="0"/>
                  </a:srgbClr>
                </a:solidFill>
                <a:latin typeface="Montserrat"/>
              </a:rPr>
              <a:t>Impact</a:t>
            </a:r>
            <a:endParaRPr lang="sk-SK" kern="1200" dirty="0">
              <a:solidFill>
                <a:srgbClr val="000000">
                  <a:hueOff val="0"/>
                  <a:satOff val="0"/>
                  <a:lumOff val="0"/>
                  <a:alphaOff val="0"/>
                </a:srgbClr>
              </a:solidFill>
              <a:latin typeface="Montserrat"/>
            </a:endParaRPr>
          </a:p>
          <a:p>
            <a:endParaRPr lang="en-US" dirty="0"/>
          </a:p>
        </p:txBody>
      </p:sp>
      <p:pic>
        <p:nvPicPr>
          <p:cNvPr id="7" name="Obrázok 6">
            <a:extLst>
              <a:ext uri="{FF2B5EF4-FFF2-40B4-BE49-F238E27FC236}">
                <a16:creationId xmlns:a16="http://schemas.microsoft.com/office/drawing/2014/main" id="{62950190-A152-C704-9321-2574BC8FF7C8}"/>
              </a:ext>
            </a:extLst>
          </p:cNvPr>
          <p:cNvPicPr>
            <a:picLocks noChangeAspect="1"/>
          </p:cNvPicPr>
          <p:nvPr/>
        </p:nvPicPr>
        <p:blipFill>
          <a:blip r:embed="rId2"/>
          <a:stretch>
            <a:fillRect/>
          </a:stretch>
        </p:blipFill>
        <p:spPr>
          <a:xfrm>
            <a:off x="6977938" y="1825625"/>
            <a:ext cx="4409887" cy="4266565"/>
          </a:xfrm>
          <a:prstGeom prst="rect">
            <a:avLst/>
          </a:prstGeom>
          <a:noFill/>
        </p:spPr>
      </p:pic>
      <p:sp>
        <p:nvSpPr>
          <p:cNvPr id="4" name="BlokTextu 3">
            <a:extLst>
              <a:ext uri="{FF2B5EF4-FFF2-40B4-BE49-F238E27FC236}">
                <a16:creationId xmlns:a16="http://schemas.microsoft.com/office/drawing/2014/main" id="{6B285CBE-D738-374E-0824-C9D444486EA7}"/>
              </a:ext>
            </a:extLst>
          </p:cNvPr>
          <p:cNvSpPr txBox="1"/>
          <p:nvPr/>
        </p:nvSpPr>
        <p:spPr>
          <a:xfrm>
            <a:off x="10039350" y="4778497"/>
            <a:ext cx="1583320" cy="1600438"/>
          </a:xfrm>
          <a:prstGeom prst="rect">
            <a:avLst/>
          </a:prstGeom>
          <a:noFill/>
        </p:spPr>
        <p:txBody>
          <a:bodyPr wrap="square">
            <a:spAutoFit/>
          </a:bodyPr>
          <a:lstStyle/>
          <a:p>
            <a:r>
              <a:rPr lang="sk-SK" b="1" dirty="0" err="1">
                <a:solidFill>
                  <a:srgbClr val="DF3849"/>
                </a:solidFill>
                <a:latin typeface="Montserrat" panose="00000500000000000000" pitchFamily="2" charset="-18"/>
                <a:sym typeface="Montserrat Light"/>
              </a:rPr>
              <a:t>Browse</a:t>
            </a:r>
            <a:r>
              <a:rPr lang="sk-SK" b="1" dirty="0">
                <a:solidFill>
                  <a:srgbClr val="DF3849"/>
                </a:solidFill>
                <a:latin typeface="Montserrat" panose="00000500000000000000" pitchFamily="2" charset="-18"/>
                <a:sym typeface="Montserrat Light"/>
              </a:rPr>
              <a:t> </a:t>
            </a:r>
            <a:r>
              <a:rPr lang="sk-SK" b="1" dirty="0" err="1">
                <a:solidFill>
                  <a:srgbClr val="DF3849"/>
                </a:solidFill>
                <a:latin typeface="Montserrat" panose="00000500000000000000" pitchFamily="2" charset="-18"/>
                <a:sym typeface="Montserrat Light"/>
              </a:rPr>
              <a:t>the</a:t>
            </a:r>
            <a:r>
              <a:rPr lang="sk-SK" b="1" dirty="0">
                <a:solidFill>
                  <a:srgbClr val="DF3849"/>
                </a:solidFill>
                <a:latin typeface="Montserrat" panose="00000500000000000000" pitchFamily="2" charset="-18"/>
                <a:sym typeface="Montserrat Light"/>
              </a:rPr>
              <a:t> </a:t>
            </a:r>
            <a:r>
              <a:rPr lang="sk-SK" b="1" dirty="0" err="1">
                <a:solidFill>
                  <a:srgbClr val="DF3849"/>
                </a:solidFill>
                <a:latin typeface="Montserrat" panose="00000500000000000000" pitchFamily="2" charset="-18"/>
                <a:sym typeface="Montserrat Light"/>
              </a:rPr>
              <a:t>profiles</a:t>
            </a:r>
            <a:r>
              <a:rPr lang="sk-SK" b="1" dirty="0">
                <a:solidFill>
                  <a:srgbClr val="DF3849"/>
                </a:solidFill>
                <a:latin typeface="Montserrat" panose="00000500000000000000" pitchFamily="2" charset="-18"/>
                <a:sym typeface="Montserrat Light"/>
              </a:rPr>
              <a:t> of Ulysseus </a:t>
            </a:r>
            <a:r>
              <a:rPr lang="sk-SK" b="1" dirty="0" err="1">
                <a:solidFill>
                  <a:srgbClr val="DF3849"/>
                </a:solidFill>
                <a:latin typeface="Montserrat" panose="00000500000000000000" pitchFamily="2" charset="-18"/>
                <a:sym typeface="Montserrat Light"/>
              </a:rPr>
              <a:t>Innovation</a:t>
            </a:r>
            <a:r>
              <a:rPr lang="sk-SK" b="1" dirty="0">
                <a:solidFill>
                  <a:srgbClr val="DF3849"/>
                </a:solidFill>
                <a:latin typeface="Montserrat" panose="00000500000000000000" pitchFamily="2" charset="-18"/>
                <a:sym typeface="Montserrat Light"/>
              </a:rPr>
              <a:t> </a:t>
            </a:r>
            <a:r>
              <a:rPr lang="sk-SK" b="1" dirty="0" err="1">
                <a:solidFill>
                  <a:srgbClr val="DF3849"/>
                </a:solidFill>
                <a:latin typeface="Montserrat" panose="00000500000000000000" pitchFamily="2" charset="-18"/>
                <a:sym typeface="Montserrat Light"/>
              </a:rPr>
              <a:t>Hubs</a:t>
            </a:r>
            <a:r>
              <a:rPr lang="sk-SK" b="1" dirty="0">
                <a:solidFill>
                  <a:srgbClr val="DF3849"/>
                </a:solidFill>
                <a:latin typeface="Montserrat" panose="00000500000000000000" pitchFamily="2" charset="-18"/>
                <a:sym typeface="Montserrat Light"/>
              </a:rPr>
              <a:t>:</a:t>
            </a:r>
          </a:p>
          <a:p>
            <a:r>
              <a:rPr lang="sk-SK" dirty="0" err="1">
                <a:latin typeface="+mj-lt"/>
                <a:hlinkClick r:id="rId3"/>
              </a:rPr>
              <a:t>pdf</a:t>
            </a:r>
            <a:r>
              <a:rPr lang="sk-SK" dirty="0">
                <a:latin typeface="+mj-lt"/>
                <a:hlinkClick r:id="rId3"/>
              </a:rPr>
              <a:t> </a:t>
            </a:r>
            <a:r>
              <a:rPr lang="sk-SK" dirty="0" err="1">
                <a:latin typeface="+mj-lt"/>
                <a:hlinkClick r:id="rId3"/>
              </a:rPr>
              <a:t>version</a:t>
            </a:r>
            <a:endParaRPr lang="sk-SK" dirty="0">
              <a:latin typeface="+mj-lt"/>
            </a:endParaRPr>
          </a:p>
          <a:p>
            <a:r>
              <a:rPr lang="sk-SK" dirty="0">
                <a:latin typeface="+mj-lt"/>
                <a:hlinkClick r:id="rId4"/>
              </a:rPr>
              <a:t>web </a:t>
            </a:r>
            <a:r>
              <a:rPr lang="sk-SK" dirty="0" err="1">
                <a:latin typeface="+mj-lt"/>
                <a:hlinkClick r:id="rId4"/>
              </a:rPr>
              <a:t>version</a:t>
            </a:r>
            <a:endParaRPr lang="sk-SK" dirty="0">
              <a:latin typeface="+mj-lt"/>
            </a:endParaRPr>
          </a:p>
        </p:txBody>
      </p:sp>
    </p:spTree>
    <p:extLst>
      <p:ext uri="{BB962C8B-B14F-4D97-AF65-F5344CB8AC3E}">
        <p14:creationId xmlns:p14="http://schemas.microsoft.com/office/powerpoint/2010/main" val="2206939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0CD677-9D6A-83AC-53CF-C6862B895287}"/>
              </a:ext>
            </a:extLst>
          </p:cNvPr>
          <p:cNvSpPr>
            <a:spLocks noGrp="1"/>
          </p:cNvSpPr>
          <p:nvPr>
            <p:ph type="title"/>
          </p:nvPr>
        </p:nvSpPr>
        <p:spPr/>
        <p:txBody>
          <a:bodyPr/>
          <a:lstStyle/>
          <a:p>
            <a:r>
              <a:rPr lang="sk-SK"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Ulysseus </a:t>
            </a:r>
            <a:r>
              <a:rPr lang="en-GB"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Seed Fund</a:t>
            </a:r>
            <a:r>
              <a:rPr lang="sk-SK" sz="2000" b="1"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ing</a:t>
            </a:r>
            <a:r>
              <a:rPr lang="en-GB"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a:t>
            </a:r>
            <a:r>
              <a:rPr lang="sk-SK" sz="2000" b="1"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Progamme</a:t>
            </a:r>
            <a:r>
              <a:rPr lang="en-GB"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for Joint R&amp;I Groups</a:t>
            </a:r>
            <a:r>
              <a:rPr lang="sk-SK"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a:t>
            </a:r>
            <a:r>
              <a:rPr lang="sk-SK" sz="2000" b="1"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Call</a:t>
            </a:r>
            <a:r>
              <a:rPr lang="sk-SK"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1</a:t>
            </a:r>
            <a:endParaRPr lang="sk-SK" dirty="0"/>
          </a:p>
        </p:txBody>
      </p:sp>
      <p:sp>
        <p:nvSpPr>
          <p:cNvPr id="3" name="Podnadpis 2">
            <a:extLst>
              <a:ext uri="{FF2B5EF4-FFF2-40B4-BE49-F238E27FC236}">
                <a16:creationId xmlns:a16="http://schemas.microsoft.com/office/drawing/2014/main" id="{046E5DDC-22E2-FBBD-0032-2B52B49E2D61}"/>
              </a:ext>
            </a:extLst>
          </p:cNvPr>
          <p:cNvSpPr>
            <a:spLocks noGrp="1"/>
          </p:cNvSpPr>
          <p:nvPr>
            <p:ph type="subTitle" idx="1"/>
          </p:nvPr>
        </p:nvSpPr>
        <p:spPr/>
        <p:txBody>
          <a:bodyPr/>
          <a:lstStyle/>
          <a:p>
            <a:r>
              <a:rPr lang="sk-SK" sz="1400" b="1" dirty="0" err="1"/>
              <a:t>Types</a:t>
            </a:r>
            <a:r>
              <a:rPr lang="sk-SK" sz="1400" b="1" dirty="0"/>
              <a:t> of </a:t>
            </a:r>
            <a:r>
              <a:rPr lang="sk-SK" sz="1400" b="1" dirty="0" err="1"/>
              <a:t>activities</a:t>
            </a:r>
            <a:r>
              <a:rPr lang="sk-SK" sz="1400" b="1" dirty="0"/>
              <a:t> </a:t>
            </a:r>
            <a:r>
              <a:rPr lang="sk-SK" sz="1400" b="1" dirty="0" err="1"/>
              <a:t>supported</a:t>
            </a:r>
            <a:r>
              <a:rPr lang="sk-SK" sz="1400" b="1" dirty="0"/>
              <a:t> </a:t>
            </a:r>
            <a:r>
              <a:rPr lang="sk-SK" sz="1400" b="1" dirty="0" err="1"/>
              <a:t>within</a:t>
            </a:r>
            <a:r>
              <a:rPr lang="sk-SK" sz="1400" b="1" dirty="0"/>
              <a:t> </a:t>
            </a:r>
            <a:r>
              <a:rPr lang="sk-SK" sz="1400" b="1" dirty="0" err="1"/>
              <a:t>the</a:t>
            </a:r>
            <a:r>
              <a:rPr lang="sk-SK" sz="1400" b="1" dirty="0"/>
              <a:t> SF</a:t>
            </a:r>
          </a:p>
          <a:p>
            <a:endParaRPr lang="sk-SK" dirty="0"/>
          </a:p>
        </p:txBody>
      </p:sp>
      <p:sp>
        <p:nvSpPr>
          <p:cNvPr id="4" name="Zástupný objekt pre obsah 3">
            <a:extLst>
              <a:ext uri="{FF2B5EF4-FFF2-40B4-BE49-F238E27FC236}">
                <a16:creationId xmlns:a16="http://schemas.microsoft.com/office/drawing/2014/main" id="{B388B42C-8564-A9D9-6EE2-998DCE73B97B}"/>
              </a:ext>
            </a:extLst>
          </p:cNvPr>
          <p:cNvSpPr>
            <a:spLocks noGrp="1"/>
          </p:cNvSpPr>
          <p:nvPr>
            <p:ph sz="half" idx="10"/>
          </p:nvPr>
        </p:nvSpPr>
        <p:spPr/>
        <p:txBody>
          <a:bodyPr/>
          <a:lstStyle/>
          <a:p>
            <a:r>
              <a:rPr lang="sk-SK" sz="1800" dirty="0" err="1"/>
              <a:t>Activities</a:t>
            </a:r>
            <a:r>
              <a:rPr lang="sk-SK" sz="1800" dirty="0"/>
              <a:t> </a:t>
            </a:r>
            <a:r>
              <a:rPr lang="sk-SK" sz="1800" dirty="0" err="1"/>
              <a:t>that</a:t>
            </a:r>
            <a:r>
              <a:rPr lang="sk-SK" sz="1800" dirty="0"/>
              <a:t> are </a:t>
            </a:r>
            <a:r>
              <a:rPr lang="sk-SK" sz="1800" dirty="0" err="1"/>
              <a:t>supported</a:t>
            </a:r>
            <a:r>
              <a:rPr lang="sk-SK" sz="1800" dirty="0"/>
              <a:t> </a:t>
            </a:r>
            <a:r>
              <a:rPr lang="sk-SK" sz="1800" dirty="0" err="1"/>
              <a:t>within</a:t>
            </a:r>
            <a:r>
              <a:rPr lang="sk-SK" sz="1800" dirty="0"/>
              <a:t> </a:t>
            </a:r>
            <a:r>
              <a:rPr lang="sk-SK" sz="1800" dirty="0" err="1"/>
              <a:t>this</a:t>
            </a:r>
            <a:r>
              <a:rPr lang="sk-SK" sz="1800" dirty="0"/>
              <a:t> </a:t>
            </a:r>
            <a:r>
              <a:rPr lang="sk-SK" sz="1800" dirty="0" err="1"/>
              <a:t>call</a:t>
            </a:r>
            <a:r>
              <a:rPr lang="sk-SK" sz="1800" dirty="0"/>
              <a:t> are </a:t>
            </a:r>
            <a:r>
              <a:rPr lang="sk-SK" sz="1800" dirty="0" err="1"/>
              <a:t>aimed</a:t>
            </a:r>
            <a:r>
              <a:rPr lang="sk-SK" sz="1800" dirty="0"/>
              <a:t> to </a:t>
            </a:r>
            <a:r>
              <a:rPr lang="sk-SK" sz="1800" dirty="0" err="1"/>
              <a:t>enable</a:t>
            </a:r>
            <a:r>
              <a:rPr lang="sk-SK" sz="1800" dirty="0"/>
              <a:t> </a:t>
            </a:r>
            <a:r>
              <a:rPr lang="en-GB" sz="1800" dirty="0">
                <a:effectLst/>
                <a:latin typeface="Montserrat" panose="00000500000000000000" pitchFamily="2" charset="-18"/>
                <a:ea typeface="Montserrat" panose="00000500000000000000" pitchFamily="2" charset="-18"/>
                <a:cs typeface="Montserrat" panose="00000500000000000000" pitchFamily="2" charset="-18"/>
              </a:rPr>
              <a:t>in-person meetings where researchers collaboratively establish an R&amp;I group, define member roles, objectives, and research areas</a:t>
            </a:r>
            <a:r>
              <a:rPr lang="sk-SK" sz="1800" dirty="0"/>
              <a:t>, </a:t>
            </a:r>
            <a:r>
              <a:rPr lang="sk-SK" sz="1800" dirty="0" err="1"/>
              <a:t>exchange</a:t>
            </a:r>
            <a:r>
              <a:rPr lang="sk-SK" sz="1800" dirty="0"/>
              <a:t> </a:t>
            </a:r>
            <a:r>
              <a:rPr lang="sk-SK" sz="1800" dirty="0" err="1"/>
              <a:t>experiences</a:t>
            </a:r>
            <a:r>
              <a:rPr lang="sk-SK" sz="1800" dirty="0"/>
              <a:t> and </a:t>
            </a:r>
            <a:r>
              <a:rPr lang="sk-SK" sz="1800" dirty="0" err="1"/>
              <a:t>knowlege</a:t>
            </a:r>
            <a:r>
              <a:rPr lang="sk-SK" sz="1800" dirty="0"/>
              <a:t> </a:t>
            </a:r>
            <a:r>
              <a:rPr lang="sk-SK" sz="1800" dirty="0" err="1"/>
              <a:t>among</a:t>
            </a:r>
            <a:r>
              <a:rPr lang="sk-SK" sz="1800" dirty="0"/>
              <a:t> </a:t>
            </a:r>
            <a:r>
              <a:rPr lang="sk-SK" sz="1800" dirty="0" err="1"/>
              <a:t>members</a:t>
            </a:r>
            <a:r>
              <a:rPr lang="sk-SK" sz="1800" dirty="0"/>
              <a:t> and </a:t>
            </a:r>
            <a:r>
              <a:rPr lang="sk-SK" sz="1800" dirty="0" err="1"/>
              <a:t>generatie</a:t>
            </a:r>
            <a:r>
              <a:rPr lang="sk-SK" sz="1800" dirty="0"/>
              <a:t> </a:t>
            </a:r>
            <a:r>
              <a:rPr lang="sk-SK" sz="1800" dirty="0" err="1"/>
              <a:t>ideas</a:t>
            </a:r>
            <a:r>
              <a:rPr lang="sk-SK" sz="1800" dirty="0"/>
              <a:t> </a:t>
            </a:r>
            <a:r>
              <a:rPr lang="sk-SK" sz="1800" dirty="0" err="1"/>
              <a:t>for</a:t>
            </a:r>
            <a:r>
              <a:rPr lang="sk-SK" sz="1800" dirty="0"/>
              <a:t> </a:t>
            </a:r>
            <a:r>
              <a:rPr lang="sk-SK" sz="1800" dirty="0" err="1"/>
              <a:t>future</a:t>
            </a:r>
            <a:r>
              <a:rPr lang="sk-SK" sz="1800" dirty="0"/>
              <a:t> </a:t>
            </a:r>
            <a:r>
              <a:rPr lang="sk-SK" sz="1800" dirty="0" err="1"/>
              <a:t>research</a:t>
            </a:r>
            <a:r>
              <a:rPr lang="sk-SK" sz="1800" dirty="0"/>
              <a:t> or </a:t>
            </a:r>
            <a:r>
              <a:rPr lang="sk-SK" sz="1800" dirty="0" err="1"/>
              <a:t>common</a:t>
            </a:r>
            <a:r>
              <a:rPr lang="sk-SK" sz="1800" dirty="0"/>
              <a:t> </a:t>
            </a:r>
            <a:r>
              <a:rPr lang="sk-SK" sz="1800" dirty="0" err="1"/>
              <a:t>projects</a:t>
            </a:r>
            <a:r>
              <a:rPr lang="sk-SK" sz="1800" dirty="0"/>
              <a:t>, </a:t>
            </a:r>
            <a:r>
              <a:rPr lang="sk-SK" sz="1800" dirty="0" err="1"/>
              <a:t>articles</a:t>
            </a:r>
            <a:r>
              <a:rPr lang="sk-SK" sz="1800" dirty="0"/>
              <a:t> or </a:t>
            </a:r>
            <a:r>
              <a:rPr lang="sk-SK" sz="1800" dirty="0" err="1"/>
              <a:t>initiatives</a:t>
            </a:r>
            <a:r>
              <a:rPr lang="sk-SK" sz="1800" dirty="0"/>
              <a:t>.</a:t>
            </a:r>
          </a:p>
          <a:p>
            <a:endParaRPr lang="sk-SK" dirty="0"/>
          </a:p>
        </p:txBody>
      </p:sp>
      <p:sp>
        <p:nvSpPr>
          <p:cNvPr id="6" name="BlokTextu 5">
            <a:extLst>
              <a:ext uri="{FF2B5EF4-FFF2-40B4-BE49-F238E27FC236}">
                <a16:creationId xmlns:a16="http://schemas.microsoft.com/office/drawing/2014/main" id="{16DDE962-EA31-93A6-A623-3EE8BE20E71F}"/>
              </a:ext>
            </a:extLst>
          </p:cNvPr>
          <p:cNvSpPr txBox="1"/>
          <p:nvPr/>
        </p:nvSpPr>
        <p:spPr>
          <a:xfrm>
            <a:off x="825500" y="2921506"/>
            <a:ext cx="6096000" cy="3015569"/>
          </a:xfrm>
          <a:prstGeom prst="rect">
            <a:avLst/>
          </a:prstGeom>
          <a:noFill/>
        </p:spPr>
        <p:txBody>
          <a:bodyPr wrap="square">
            <a:spAutoFit/>
          </a:bodyPr>
          <a:lstStyle/>
          <a:p>
            <a:r>
              <a:rPr lang="sk-SK" b="1" dirty="0">
                <a:latin typeface="Montserrat" panose="00000500000000000000" pitchFamily="2" charset="-18"/>
              </a:rPr>
              <a:t>List of </a:t>
            </a:r>
            <a:r>
              <a:rPr lang="sk-SK" b="1" dirty="0" err="1">
                <a:latin typeface="Montserrat" panose="00000500000000000000" pitchFamily="2" charset="-18"/>
              </a:rPr>
              <a:t>eligible</a:t>
            </a:r>
            <a:r>
              <a:rPr lang="sk-SK" b="1" dirty="0">
                <a:latin typeface="Montserrat" panose="00000500000000000000" pitchFamily="2" charset="-18"/>
              </a:rPr>
              <a:t> </a:t>
            </a:r>
            <a:r>
              <a:rPr lang="sk-SK" b="1" dirty="0" err="1">
                <a:latin typeface="Montserrat" panose="00000500000000000000" pitchFamily="2" charset="-18"/>
              </a:rPr>
              <a:t>costs</a:t>
            </a:r>
            <a:r>
              <a:rPr lang="sk-SK" sz="1400" b="1" dirty="0"/>
              <a:t>: </a:t>
            </a:r>
          </a:p>
          <a:p>
            <a:pPr marL="342900" lvl="0" indent="-342900" algn="just">
              <a:lnSpc>
                <a:spcPct val="115000"/>
              </a:lnSpc>
              <a:buClr>
                <a:srgbClr val="E55A5A"/>
              </a:buClr>
              <a:buSzPts val="1000"/>
              <a:buFont typeface="Wingdings" panose="05000000000000000000" pitchFamily="2" charset="2"/>
              <a:buChar char=""/>
            </a:pPr>
            <a:r>
              <a:rPr lang="en-GB" sz="1400" b="1" dirty="0">
                <a:effectLst/>
                <a:latin typeface="Montserrat" panose="00000500000000000000" pitchFamily="2" charset="-18"/>
                <a:ea typeface="Montserrat" panose="00000500000000000000" pitchFamily="2" charset="-18"/>
                <a:cs typeface="Montserrat" panose="00000500000000000000" pitchFamily="2" charset="-18"/>
              </a:rPr>
              <a:t>Travel expenses</a:t>
            </a:r>
            <a:r>
              <a:rPr lang="en-GB" sz="1400" dirty="0">
                <a:effectLst/>
                <a:latin typeface="Montserrat" panose="00000500000000000000" pitchFamily="2" charset="-18"/>
                <a:ea typeface="Montserrat" panose="00000500000000000000" pitchFamily="2" charset="-18"/>
                <a:cs typeface="Montserrat" panose="00000500000000000000" pitchFamily="2" charset="-18"/>
              </a:rPr>
              <a:t> (travel, accommodation, subsistence), </a:t>
            </a:r>
            <a:endParaRPr lang="sk-SK" sz="1400" dirty="0">
              <a:effectLst/>
              <a:latin typeface="Montserrat" panose="00000500000000000000" pitchFamily="2" charset="-18"/>
              <a:ea typeface="Montserrat" panose="00000500000000000000" pitchFamily="2" charset="-18"/>
              <a:cs typeface="Montserrat" panose="00000500000000000000" pitchFamily="2" charset="-18"/>
            </a:endParaRPr>
          </a:p>
          <a:p>
            <a:pPr marL="342900" lvl="0" indent="-342900" algn="just">
              <a:lnSpc>
                <a:spcPct val="115000"/>
              </a:lnSpc>
              <a:buClr>
                <a:srgbClr val="E55A5A"/>
              </a:buClr>
              <a:buSzPts val="1000"/>
              <a:buFont typeface="Wingdings" panose="05000000000000000000" pitchFamily="2" charset="2"/>
              <a:buChar char=""/>
            </a:pPr>
            <a:r>
              <a:rPr lang="en-GB" sz="1400" b="1" dirty="0">
                <a:effectLst/>
                <a:latin typeface="Montserrat" panose="00000500000000000000" pitchFamily="2" charset="-18"/>
                <a:ea typeface="Montserrat" panose="00000500000000000000" pitchFamily="2" charset="-18"/>
                <a:cs typeface="Montserrat" panose="00000500000000000000" pitchFamily="2" charset="-18"/>
              </a:rPr>
              <a:t>Services for R&amp;I group meetings, seminars, workshops</a:t>
            </a:r>
            <a:r>
              <a:rPr lang="en-GB" sz="1400" dirty="0">
                <a:effectLst/>
                <a:latin typeface="Montserrat" panose="00000500000000000000" pitchFamily="2" charset="-18"/>
                <a:ea typeface="Montserrat" panose="00000500000000000000" pitchFamily="2" charset="-18"/>
                <a:cs typeface="Montserrat" panose="00000500000000000000" pitchFamily="2" charset="-18"/>
              </a:rPr>
              <a:t> aiming to foster the networking of the alliance researchers and stimulate new projects funded through various schemes like Horizon Europe, Erasmus Plus, Digital Europe, Interreg, Life, etc. These costs can include venue costs (room rentals, setup and arrangement fees, etc.), materials (printed materials, workshop supplies, etc.), catering (refreshments, coffee breaks etc.),</a:t>
            </a:r>
            <a:endParaRPr lang="sk-SK" sz="1400" dirty="0">
              <a:effectLst/>
              <a:latin typeface="Montserrat" panose="00000500000000000000" pitchFamily="2" charset="-18"/>
              <a:ea typeface="Montserrat" panose="00000500000000000000" pitchFamily="2" charset="-18"/>
              <a:cs typeface="Montserrat" panose="00000500000000000000" pitchFamily="2" charset="-18"/>
            </a:endParaRPr>
          </a:p>
          <a:p>
            <a:pPr marL="342900" lvl="0" indent="-342900" algn="just">
              <a:lnSpc>
                <a:spcPct val="115000"/>
              </a:lnSpc>
              <a:buClr>
                <a:srgbClr val="E55A5A"/>
              </a:buClr>
              <a:buSzPts val="1000"/>
              <a:buFont typeface="Wingdings" panose="05000000000000000000" pitchFamily="2" charset="2"/>
              <a:buChar char=""/>
            </a:pPr>
            <a:r>
              <a:rPr lang="en-GB" sz="1400" b="1" dirty="0">
                <a:effectLst/>
                <a:latin typeface="Montserrat" panose="00000500000000000000" pitchFamily="2" charset="-18"/>
                <a:ea typeface="Montserrat" panose="00000500000000000000" pitchFamily="2" charset="-18"/>
                <a:cs typeface="Montserrat" panose="00000500000000000000" pitchFamily="2" charset="-18"/>
              </a:rPr>
              <a:t>Any other eligible cost</a:t>
            </a:r>
            <a:r>
              <a:rPr lang="en-GB" sz="1400" dirty="0">
                <a:effectLst/>
                <a:latin typeface="Montserrat" panose="00000500000000000000" pitchFamily="2" charset="-18"/>
                <a:ea typeface="Montserrat" panose="00000500000000000000" pitchFamily="2" charset="-18"/>
                <a:cs typeface="Montserrat" panose="00000500000000000000" pitchFamily="2" charset="-18"/>
              </a:rPr>
              <a:t>, upon prior consultation to the EC Project Officer through the Ulysseus General Manager.</a:t>
            </a:r>
            <a:endParaRPr lang="sk-SK" sz="1400" dirty="0">
              <a:effectLst/>
              <a:latin typeface="Montserrat" panose="00000500000000000000" pitchFamily="2" charset="-18"/>
              <a:ea typeface="Montserrat" panose="00000500000000000000" pitchFamily="2" charset="-18"/>
              <a:cs typeface="Montserrat" panose="00000500000000000000" pitchFamily="2" charset="-18"/>
            </a:endParaRPr>
          </a:p>
        </p:txBody>
      </p:sp>
      <p:sp>
        <p:nvSpPr>
          <p:cNvPr id="8" name="BlokTextu 7">
            <a:extLst>
              <a:ext uri="{FF2B5EF4-FFF2-40B4-BE49-F238E27FC236}">
                <a16:creationId xmlns:a16="http://schemas.microsoft.com/office/drawing/2014/main" id="{BDB78FA0-7CFD-AA65-B128-CC9A7D5272C7}"/>
              </a:ext>
            </a:extLst>
          </p:cNvPr>
          <p:cNvSpPr txBox="1"/>
          <p:nvPr/>
        </p:nvSpPr>
        <p:spPr>
          <a:xfrm>
            <a:off x="7122289" y="2999169"/>
            <a:ext cx="4921543" cy="2552365"/>
          </a:xfrm>
          <a:prstGeom prst="rect">
            <a:avLst/>
          </a:prstGeom>
          <a:noFill/>
        </p:spPr>
        <p:txBody>
          <a:bodyPr wrap="square">
            <a:spAutoFit/>
          </a:bodyPr>
          <a:lstStyle/>
          <a:p>
            <a:pPr algn="just">
              <a:lnSpc>
                <a:spcPct val="115000"/>
              </a:lnSpc>
              <a:buNone/>
            </a:pPr>
            <a:r>
              <a:rPr lang="en-GB" dirty="0">
                <a:latin typeface="Montserrat" panose="00000500000000000000" pitchFamily="2" charset="-18"/>
              </a:rPr>
              <a:t>Be aware, that </a:t>
            </a:r>
            <a:r>
              <a:rPr lang="en-GB" b="1" dirty="0">
                <a:latin typeface="Montserrat" panose="00000500000000000000" pitchFamily="2" charset="-18"/>
              </a:rPr>
              <a:t>ineligible costs </a:t>
            </a:r>
            <a:r>
              <a:rPr lang="en-GB" dirty="0">
                <a:latin typeface="Montserrat" panose="00000500000000000000" pitchFamily="2" charset="-18"/>
              </a:rPr>
              <a:t>include, but are not limited to:</a:t>
            </a:r>
            <a:endParaRPr lang="sk-SK" dirty="0">
              <a:latin typeface="Montserrat" panose="00000500000000000000" pitchFamily="2" charset="-18"/>
            </a:endParaRPr>
          </a:p>
          <a:p>
            <a:pPr marL="342900" lvl="0" indent="-342900" algn="just">
              <a:lnSpc>
                <a:spcPct val="115000"/>
              </a:lnSpc>
              <a:buClr>
                <a:srgbClr val="E55A5A"/>
              </a:buClr>
              <a:buSzPts val="1000"/>
              <a:buFont typeface="Wingdings" panose="05000000000000000000" pitchFamily="2" charset="2"/>
              <a:buChar char=""/>
            </a:pPr>
            <a:r>
              <a:rPr lang="en-GB" dirty="0">
                <a:latin typeface="Montserrat" panose="00000500000000000000" pitchFamily="2" charset="-18"/>
              </a:rPr>
              <a:t>Overhead costs,</a:t>
            </a:r>
            <a:endParaRPr lang="sk-SK" dirty="0">
              <a:latin typeface="Montserrat" panose="00000500000000000000" pitchFamily="2" charset="-18"/>
            </a:endParaRPr>
          </a:p>
          <a:p>
            <a:pPr marL="342900" lvl="0" indent="-342900" algn="just">
              <a:lnSpc>
                <a:spcPct val="115000"/>
              </a:lnSpc>
              <a:buClr>
                <a:srgbClr val="E55A5A"/>
              </a:buClr>
              <a:buSzPts val="1000"/>
              <a:buFont typeface="Wingdings" panose="05000000000000000000" pitchFamily="2" charset="2"/>
              <a:buChar char=""/>
            </a:pPr>
            <a:r>
              <a:rPr lang="en-GB" dirty="0">
                <a:latin typeface="Montserrat" panose="00000500000000000000" pitchFamily="2" charset="-18"/>
              </a:rPr>
              <a:t>Staff costs,</a:t>
            </a:r>
            <a:endParaRPr lang="sk-SK" dirty="0">
              <a:latin typeface="Montserrat" panose="00000500000000000000" pitchFamily="2" charset="-18"/>
            </a:endParaRPr>
          </a:p>
          <a:p>
            <a:pPr marL="342900" lvl="0" indent="-342900" algn="just">
              <a:lnSpc>
                <a:spcPct val="115000"/>
              </a:lnSpc>
              <a:buClr>
                <a:srgbClr val="E55A5A"/>
              </a:buClr>
              <a:buSzPts val="1000"/>
              <a:buFont typeface="Wingdings" panose="05000000000000000000" pitchFamily="2" charset="2"/>
              <a:buChar char=""/>
            </a:pPr>
            <a:r>
              <a:rPr lang="en-GB" dirty="0">
                <a:latin typeface="Montserrat" panose="00000500000000000000" pitchFamily="2" charset="-18"/>
              </a:rPr>
              <a:t>Equipment costs,</a:t>
            </a:r>
            <a:endParaRPr lang="sk-SK" dirty="0">
              <a:latin typeface="Montserrat" panose="00000500000000000000" pitchFamily="2" charset="-18"/>
            </a:endParaRPr>
          </a:p>
          <a:p>
            <a:pPr marL="342900" lvl="0" indent="-342900" algn="just">
              <a:lnSpc>
                <a:spcPct val="115000"/>
              </a:lnSpc>
              <a:buClr>
                <a:srgbClr val="E55A5A"/>
              </a:buClr>
              <a:buSzPts val="1000"/>
              <a:buFont typeface="Wingdings" panose="05000000000000000000" pitchFamily="2" charset="2"/>
              <a:buChar char=""/>
            </a:pPr>
            <a:r>
              <a:rPr lang="en-GB" dirty="0">
                <a:latin typeface="Montserrat" panose="00000500000000000000" pitchFamily="2" charset="-18"/>
              </a:rPr>
              <a:t>Conference fees,</a:t>
            </a:r>
            <a:endParaRPr lang="sk-SK" dirty="0">
              <a:latin typeface="Montserrat" panose="00000500000000000000" pitchFamily="2" charset="-18"/>
            </a:endParaRPr>
          </a:p>
          <a:p>
            <a:pPr marL="342900" lvl="0" indent="-342900" algn="just">
              <a:lnSpc>
                <a:spcPct val="115000"/>
              </a:lnSpc>
              <a:buClr>
                <a:srgbClr val="E55A5A"/>
              </a:buClr>
              <a:buSzPts val="1000"/>
              <a:buFont typeface="Wingdings" panose="05000000000000000000" pitchFamily="2" charset="2"/>
              <a:buChar char=""/>
            </a:pPr>
            <a:r>
              <a:rPr lang="en-GB" dirty="0">
                <a:latin typeface="Montserrat" panose="00000500000000000000" pitchFamily="2" charset="-18"/>
              </a:rPr>
              <a:t>Third parties’ services (consultation companies etc.),</a:t>
            </a:r>
            <a:endParaRPr lang="sk-SK" dirty="0">
              <a:latin typeface="Montserrat" panose="00000500000000000000" pitchFamily="2" charset="-18"/>
            </a:endParaRPr>
          </a:p>
          <a:p>
            <a:pPr marL="342900" lvl="0" indent="-342900" algn="just">
              <a:lnSpc>
                <a:spcPct val="115000"/>
              </a:lnSpc>
              <a:buClr>
                <a:srgbClr val="E55A5A"/>
              </a:buClr>
              <a:buSzPts val="1000"/>
              <a:buFont typeface="Wingdings" panose="05000000000000000000" pitchFamily="2" charset="2"/>
              <a:buChar char=""/>
            </a:pPr>
            <a:r>
              <a:rPr lang="en-GB" dirty="0">
                <a:latin typeface="Montserrat" panose="00000500000000000000" pitchFamily="2" charset="-18"/>
              </a:rPr>
              <a:t>Proposal writing costs and costs of such associated activities.</a:t>
            </a:r>
            <a:endParaRPr lang="sk-SK" dirty="0">
              <a:latin typeface="Montserrat" panose="00000500000000000000" pitchFamily="2" charset="-18"/>
            </a:endParaRPr>
          </a:p>
        </p:txBody>
      </p:sp>
    </p:spTree>
    <p:extLst>
      <p:ext uri="{BB962C8B-B14F-4D97-AF65-F5344CB8AC3E}">
        <p14:creationId xmlns:p14="http://schemas.microsoft.com/office/powerpoint/2010/main" val="1313572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0C67E5-E9B8-8E7A-65C0-81FE77BEDCA7}"/>
              </a:ext>
            </a:extLst>
          </p:cNvPr>
          <p:cNvSpPr>
            <a:spLocks noGrp="1"/>
          </p:cNvSpPr>
          <p:nvPr>
            <p:ph type="title"/>
          </p:nvPr>
        </p:nvSpPr>
        <p:spPr/>
        <p:txBody>
          <a:bodyPr/>
          <a:lstStyle/>
          <a:p>
            <a:r>
              <a:rPr lang="sk-SK"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Ulysseus </a:t>
            </a:r>
            <a:r>
              <a:rPr lang="en-GB"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Seed Fund</a:t>
            </a:r>
            <a:r>
              <a:rPr lang="sk-SK" sz="2000" b="1"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ing</a:t>
            </a:r>
            <a:r>
              <a:rPr lang="en-GB"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a:t>
            </a:r>
            <a:r>
              <a:rPr lang="sk-SK" sz="2000" b="1"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Progamme</a:t>
            </a:r>
            <a:r>
              <a:rPr lang="en-GB"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for Joint R&amp;I Groups</a:t>
            </a:r>
            <a:r>
              <a:rPr lang="sk-SK"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a:t>
            </a:r>
            <a:r>
              <a:rPr lang="sk-SK" sz="2000" b="1" dirty="0" err="1">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Call</a:t>
            </a:r>
            <a:r>
              <a:rPr lang="sk-SK" sz="2000" b="1" dirty="0">
                <a:solidFill>
                  <a:srgbClr val="2D296C"/>
                </a:solidFill>
                <a:effectLst/>
                <a:latin typeface="Montserrat" panose="00000500000000000000" pitchFamily="2" charset="-18"/>
                <a:ea typeface="Montserrat" panose="00000500000000000000" pitchFamily="2" charset="-18"/>
                <a:cs typeface="Montserrat" panose="00000500000000000000" pitchFamily="2" charset="-18"/>
              </a:rPr>
              <a:t> 1</a:t>
            </a:r>
            <a:endParaRPr lang="sk-SK" dirty="0"/>
          </a:p>
        </p:txBody>
      </p:sp>
      <p:sp>
        <p:nvSpPr>
          <p:cNvPr id="3" name="Podnadpis 2">
            <a:extLst>
              <a:ext uri="{FF2B5EF4-FFF2-40B4-BE49-F238E27FC236}">
                <a16:creationId xmlns:a16="http://schemas.microsoft.com/office/drawing/2014/main" id="{1FFE97BF-CCFB-111A-EF68-D9AD2D95A49E}"/>
              </a:ext>
            </a:extLst>
          </p:cNvPr>
          <p:cNvSpPr>
            <a:spLocks noGrp="1"/>
          </p:cNvSpPr>
          <p:nvPr>
            <p:ph type="subTitle" idx="1"/>
          </p:nvPr>
        </p:nvSpPr>
        <p:spPr/>
        <p:txBody>
          <a:bodyPr/>
          <a:lstStyle/>
          <a:p>
            <a:r>
              <a:rPr lang="sk-SK" sz="1400" b="1" dirty="0" err="1"/>
              <a:t>Key</a:t>
            </a:r>
            <a:r>
              <a:rPr lang="sk-SK" sz="1400" b="1" dirty="0"/>
              <a:t> </a:t>
            </a:r>
            <a:r>
              <a:rPr lang="sk-SK" sz="1400" b="1" dirty="0" err="1"/>
              <a:t>points</a:t>
            </a:r>
            <a:r>
              <a:rPr lang="sk-SK" sz="1400" b="1" dirty="0"/>
              <a:t> and </a:t>
            </a:r>
            <a:r>
              <a:rPr lang="sk-SK" sz="1400" b="1" dirty="0" err="1"/>
              <a:t>conditions</a:t>
            </a:r>
            <a:endParaRPr lang="sk-SK" sz="1400" dirty="0"/>
          </a:p>
          <a:p>
            <a:endParaRPr lang="sk-SK" dirty="0"/>
          </a:p>
        </p:txBody>
      </p:sp>
      <p:sp>
        <p:nvSpPr>
          <p:cNvPr id="4" name="Zástupný objekt pre obsah 3">
            <a:extLst>
              <a:ext uri="{FF2B5EF4-FFF2-40B4-BE49-F238E27FC236}">
                <a16:creationId xmlns:a16="http://schemas.microsoft.com/office/drawing/2014/main" id="{344325BB-A3B9-D123-725A-4FE810E24FB1}"/>
              </a:ext>
            </a:extLst>
          </p:cNvPr>
          <p:cNvSpPr>
            <a:spLocks noGrp="1"/>
          </p:cNvSpPr>
          <p:nvPr>
            <p:ph sz="half" idx="10"/>
          </p:nvPr>
        </p:nvSpPr>
        <p:spPr>
          <a:xfrm>
            <a:off x="486834" y="1313877"/>
            <a:ext cx="11218332" cy="4505264"/>
          </a:xfrm>
        </p:spPr>
        <p:txBody>
          <a:bodyPr/>
          <a:lstStyle/>
          <a:p>
            <a:r>
              <a:rPr lang="sk-SK" dirty="0" err="1"/>
              <a:t>Budget</a:t>
            </a:r>
            <a:endParaRPr lang="sk-SK" dirty="0"/>
          </a:p>
          <a:p>
            <a:pPr marL="0" indent="0">
              <a:buNone/>
            </a:pPr>
            <a:r>
              <a:rPr lang="en-US" sz="1800" dirty="0">
                <a:latin typeface="Montserrat"/>
              </a:rPr>
              <a:t>The </a:t>
            </a:r>
            <a:r>
              <a:rPr lang="en-US" sz="1800" b="1" dirty="0">
                <a:latin typeface="Montserrat"/>
              </a:rPr>
              <a:t>Local Selection Committee</a:t>
            </a:r>
            <a:r>
              <a:rPr lang="en-US" sz="1800" dirty="0">
                <a:latin typeface="Montserrat"/>
              </a:rPr>
              <a:t> will </a:t>
            </a:r>
            <a:r>
              <a:rPr lang="en-US" sz="1800" b="1" dirty="0">
                <a:latin typeface="Montserrat"/>
              </a:rPr>
              <a:t>propose the funds available for each application</a:t>
            </a:r>
            <a:r>
              <a:rPr lang="en-US" sz="1800" dirty="0">
                <a:latin typeface="Montserrat"/>
              </a:rPr>
              <a:t> according to the internal strategy of the partner university. This strategy </a:t>
            </a:r>
            <a:r>
              <a:rPr lang="en-US" sz="1800" b="1" dirty="0">
                <a:latin typeface="Montserrat"/>
              </a:rPr>
              <a:t>prioritizes either fewer R&amp;I groups with a larger budget</a:t>
            </a:r>
            <a:r>
              <a:rPr lang="en-US" sz="1800" dirty="0">
                <a:latin typeface="Montserrat"/>
              </a:rPr>
              <a:t> or many smaller R&amp;I groups. As an </a:t>
            </a:r>
            <a:r>
              <a:rPr lang="en-US" sz="1800" b="1" dirty="0">
                <a:latin typeface="Montserrat"/>
              </a:rPr>
              <a:t>orientation </a:t>
            </a:r>
            <a:r>
              <a:rPr lang="en-US" sz="1800" dirty="0">
                <a:latin typeface="Montserrat"/>
              </a:rPr>
              <a:t>guideline, funding of up to</a:t>
            </a:r>
            <a:r>
              <a:rPr lang="en-US" sz="1800" b="1" dirty="0">
                <a:latin typeface="Montserrat"/>
              </a:rPr>
              <a:t> 3 000 EUR per applicant</a:t>
            </a:r>
            <a:r>
              <a:rPr lang="en-US" sz="1800" dirty="0">
                <a:latin typeface="Montserrat"/>
              </a:rPr>
              <a:t> can be allocated, but this will depend on the number, composition and relevance of the R&amp;I groups per Ulysseus partner university. </a:t>
            </a:r>
            <a:r>
              <a:rPr lang="en-US" sz="1800" b="1" dirty="0">
                <a:latin typeface="Montserrat"/>
              </a:rPr>
              <a:t>Each partner university will distribute the allocated amount according to their internal rules</a:t>
            </a:r>
            <a:r>
              <a:rPr lang="sk-SK" sz="1800" b="1" dirty="0">
                <a:latin typeface="Montserrat"/>
              </a:rPr>
              <a:t> and </a:t>
            </a:r>
            <a:r>
              <a:rPr lang="sk-SK" sz="1800" b="1" dirty="0" err="1">
                <a:latin typeface="Montserrat"/>
              </a:rPr>
              <a:t>administrative</a:t>
            </a:r>
            <a:r>
              <a:rPr lang="sk-SK" sz="1800" b="1" dirty="0">
                <a:latin typeface="Montserrat"/>
              </a:rPr>
              <a:t> </a:t>
            </a:r>
            <a:r>
              <a:rPr lang="sk-SK" sz="1800" b="1" dirty="0" err="1">
                <a:latin typeface="Montserrat"/>
              </a:rPr>
              <a:t>procedures</a:t>
            </a:r>
            <a:r>
              <a:rPr lang="sk-SK" sz="1800" b="1" dirty="0">
                <a:latin typeface="Montserrat"/>
              </a:rPr>
              <a:t> (grant, </a:t>
            </a:r>
            <a:r>
              <a:rPr lang="sk-SK" sz="1800" b="1" dirty="0" err="1">
                <a:latin typeface="Montserrat"/>
              </a:rPr>
              <a:t>dedicated</a:t>
            </a:r>
            <a:r>
              <a:rPr lang="sk-SK" sz="1800" b="1" dirty="0">
                <a:latin typeface="Montserrat"/>
              </a:rPr>
              <a:t> </a:t>
            </a:r>
            <a:r>
              <a:rPr lang="sk-SK" sz="1800" b="1" dirty="0" err="1">
                <a:latin typeface="Montserrat"/>
              </a:rPr>
              <a:t>budget</a:t>
            </a:r>
            <a:r>
              <a:rPr lang="sk-SK" sz="1800" b="1" dirty="0">
                <a:latin typeface="Montserrat"/>
              </a:rPr>
              <a:t>, lump </a:t>
            </a:r>
            <a:r>
              <a:rPr lang="sk-SK" sz="1800" b="1" dirty="0" err="1">
                <a:latin typeface="Montserrat"/>
              </a:rPr>
              <a:t>sum</a:t>
            </a:r>
            <a:r>
              <a:rPr lang="sk-SK" sz="1800" b="1">
                <a:latin typeface="Montserrat"/>
              </a:rPr>
              <a:t>...).</a:t>
            </a:r>
            <a:endParaRPr lang="sk-SK" sz="1800" dirty="0">
              <a:latin typeface="Montserrat"/>
            </a:endParaRPr>
          </a:p>
          <a:p>
            <a:r>
              <a:rPr lang="sk-SK" dirty="0" err="1"/>
              <a:t>Conditions</a:t>
            </a:r>
            <a:r>
              <a:rPr lang="sk-SK" sz="1800" dirty="0">
                <a:latin typeface="Montserrat"/>
              </a:rPr>
              <a:t>:</a:t>
            </a:r>
            <a:endParaRPr lang="en-US" sz="1800" dirty="0">
              <a:latin typeface="Montserrat"/>
            </a:endParaRPr>
          </a:p>
          <a:p>
            <a:pPr lvl="1"/>
            <a:r>
              <a:rPr lang="sk-SK" sz="1800" b="1" dirty="0" err="1"/>
              <a:t>Registration</a:t>
            </a:r>
            <a:r>
              <a:rPr lang="sk-SK" sz="1800" dirty="0"/>
              <a:t> in Ulysseus </a:t>
            </a:r>
            <a:r>
              <a:rPr lang="sk-SK" sz="1800" dirty="0" err="1"/>
              <a:t>Experts</a:t>
            </a:r>
            <a:r>
              <a:rPr lang="sk-SK" sz="1800" dirty="0"/>
              <a:t> </a:t>
            </a:r>
            <a:r>
              <a:rPr lang="sk-SK" sz="1800" dirty="0" err="1"/>
              <a:t>database</a:t>
            </a:r>
            <a:r>
              <a:rPr lang="sk-SK" sz="1800" dirty="0"/>
              <a:t> as </a:t>
            </a:r>
            <a:r>
              <a:rPr lang="sk-SK" sz="1800" dirty="0" err="1"/>
              <a:t>mentioned</a:t>
            </a:r>
            <a:r>
              <a:rPr lang="sk-SK" sz="1800" dirty="0"/>
              <a:t> in </a:t>
            </a:r>
            <a:r>
              <a:rPr lang="sk-SK" sz="1800" dirty="0" err="1"/>
              <a:t>previous</a:t>
            </a:r>
            <a:r>
              <a:rPr lang="sk-SK" sz="1800" dirty="0"/>
              <a:t> </a:t>
            </a:r>
            <a:r>
              <a:rPr lang="sk-SK" sz="1800" dirty="0" err="1"/>
              <a:t>slides</a:t>
            </a:r>
            <a:endParaRPr lang="sk-SK" sz="1800" dirty="0"/>
          </a:p>
          <a:p>
            <a:pPr lvl="1"/>
            <a:r>
              <a:rPr lang="sk-SK" sz="1800" dirty="0"/>
              <a:t>At </a:t>
            </a:r>
            <a:r>
              <a:rPr lang="sk-SK" sz="1800" dirty="0" err="1"/>
              <a:t>least</a:t>
            </a:r>
            <a:r>
              <a:rPr lang="sk-SK" sz="1800" dirty="0"/>
              <a:t> </a:t>
            </a:r>
            <a:r>
              <a:rPr lang="sk-SK" sz="1800" b="1" dirty="0"/>
              <a:t>3 </a:t>
            </a:r>
            <a:r>
              <a:rPr lang="sk-SK" sz="1800" b="1" dirty="0" err="1"/>
              <a:t>researchers</a:t>
            </a:r>
            <a:r>
              <a:rPr lang="sk-SK" sz="1800" dirty="0"/>
              <a:t>, </a:t>
            </a:r>
            <a:r>
              <a:rPr lang="sk-SK" sz="1800" b="1" dirty="0"/>
              <a:t>2 </a:t>
            </a:r>
            <a:r>
              <a:rPr lang="sk-SK" sz="1800" b="1" dirty="0" err="1"/>
              <a:t>universities</a:t>
            </a:r>
            <a:r>
              <a:rPr lang="sk-SK" sz="1800" b="1" dirty="0"/>
              <a:t> </a:t>
            </a:r>
            <a:r>
              <a:rPr lang="sk-SK" sz="1800" dirty="0"/>
              <a:t>and </a:t>
            </a:r>
            <a:r>
              <a:rPr lang="sk-SK" sz="1800" b="1" dirty="0"/>
              <a:t>in </a:t>
            </a:r>
            <a:r>
              <a:rPr lang="sk-SK" sz="1800" b="1" dirty="0" err="1"/>
              <a:t>case</a:t>
            </a:r>
            <a:r>
              <a:rPr lang="sk-SK" sz="1800" b="1" dirty="0"/>
              <a:t> of IH </a:t>
            </a:r>
            <a:r>
              <a:rPr lang="sk-SK" sz="1800" b="1" dirty="0" err="1"/>
              <a:t>topical</a:t>
            </a:r>
            <a:r>
              <a:rPr lang="sk-SK" sz="1800" b="1" dirty="0"/>
              <a:t> Group </a:t>
            </a:r>
            <a:r>
              <a:rPr lang="sk-SK" sz="1800" dirty="0" err="1"/>
              <a:t>also</a:t>
            </a:r>
            <a:r>
              <a:rPr lang="sk-SK" sz="1800" dirty="0"/>
              <a:t> </a:t>
            </a:r>
            <a:r>
              <a:rPr lang="sk-SK" sz="1800" b="1" dirty="0"/>
              <a:t>1 </a:t>
            </a:r>
            <a:r>
              <a:rPr lang="sk-SK" sz="1800" b="1" dirty="0" err="1"/>
              <a:t>associated</a:t>
            </a:r>
            <a:r>
              <a:rPr lang="sk-SK" sz="1800" b="1" dirty="0"/>
              <a:t> partner</a:t>
            </a:r>
            <a:r>
              <a:rPr lang="sk-SK" sz="1800" dirty="0"/>
              <a:t> </a:t>
            </a:r>
            <a:r>
              <a:rPr lang="sk-SK" sz="1800" dirty="0" err="1"/>
              <a:t>is</a:t>
            </a:r>
            <a:r>
              <a:rPr lang="sk-SK" sz="1800" dirty="0"/>
              <a:t> </a:t>
            </a:r>
            <a:r>
              <a:rPr lang="sk-SK" sz="1800" dirty="0" err="1"/>
              <a:t>required</a:t>
            </a:r>
            <a:r>
              <a:rPr lang="sk-SK" sz="1800" dirty="0"/>
              <a:t> to </a:t>
            </a:r>
            <a:r>
              <a:rPr lang="sk-SK" sz="1800" dirty="0" err="1"/>
              <a:t>apply</a:t>
            </a:r>
            <a:r>
              <a:rPr lang="sk-SK" sz="1800" dirty="0"/>
              <a:t> </a:t>
            </a:r>
            <a:r>
              <a:rPr lang="sk-SK" sz="1800" dirty="0" err="1"/>
              <a:t>for</a:t>
            </a:r>
            <a:r>
              <a:rPr lang="sk-SK" sz="1800" dirty="0"/>
              <a:t> </a:t>
            </a:r>
            <a:r>
              <a:rPr lang="sk-SK" sz="1800" dirty="0" err="1"/>
              <a:t>Seed</a:t>
            </a:r>
            <a:r>
              <a:rPr lang="sk-SK" sz="1800" dirty="0"/>
              <a:t> </a:t>
            </a:r>
            <a:r>
              <a:rPr lang="sk-SK" sz="1800" dirty="0" err="1"/>
              <a:t>Funding</a:t>
            </a:r>
            <a:r>
              <a:rPr lang="sk-SK" sz="1800" dirty="0"/>
              <a:t>.</a:t>
            </a:r>
          </a:p>
          <a:p>
            <a:pPr lvl="1"/>
            <a:r>
              <a:rPr lang="sk-SK" sz="1800" dirty="0" err="1"/>
              <a:t>The</a:t>
            </a:r>
            <a:r>
              <a:rPr lang="sk-SK" sz="1800" dirty="0"/>
              <a:t> SF and </a:t>
            </a:r>
            <a:r>
              <a:rPr lang="sk-SK" sz="1800" dirty="0" err="1"/>
              <a:t>its</a:t>
            </a:r>
            <a:r>
              <a:rPr lang="sk-SK" sz="1800" dirty="0"/>
              <a:t> </a:t>
            </a:r>
            <a:r>
              <a:rPr lang="sk-SK" sz="1800" b="1" dirty="0" err="1"/>
              <a:t>activities</a:t>
            </a:r>
            <a:r>
              <a:rPr lang="sk-SK" sz="1800" dirty="0"/>
              <a:t> </a:t>
            </a:r>
            <a:r>
              <a:rPr lang="sk-SK" sz="1800" dirty="0" err="1"/>
              <a:t>have</a:t>
            </a:r>
            <a:r>
              <a:rPr lang="sk-SK" sz="1800" dirty="0"/>
              <a:t> to </a:t>
            </a:r>
            <a:r>
              <a:rPr lang="sk-SK" sz="1800" dirty="0" err="1"/>
              <a:t>be</a:t>
            </a:r>
            <a:r>
              <a:rPr lang="sk-SK" sz="1800" dirty="0"/>
              <a:t> </a:t>
            </a:r>
            <a:r>
              <a:rPr lang="sk-SK" sz="1800" dirty="0" err="1"/>
              <a:t>carried</a:t>
            </a:r>
            <a:r>
              <a:rPr lang="sk-SK" sz="1800" dirty="0"/>
              <a:t> </a:t>
            </a:r>
            <a:r>
              <a:rPr lang="sk-SK" sz="1800" dirty="0" err="1"/>
              <a:t>out</a:t>
            </a:r>
            <a:r>
              <a:rPr lang="sk-SK" sz="1800" dirty="0"/>
              <a:t> in </a:t>
            </a:r>
            <a:r>
              <a:rPr lang="sk-SK" sz="1800" b="1" dirty="0"/>
              <a:t>12 </a:t>
            </a:r>
            <a:r>
              <a:rPr lang="sk-SK" sz="1800" b="1" dirty="0" err="1"/>
              <a:t>consecutive</a:t>
            </a:r>
            <a:r>
              <a:rPr lang="sk-SK" sz="1800" b="1" dirty="0"/>
              <a:t> </a:t>
            </a:r>
            <a:r>
              <a:rPr lang="sk-SK" sz="1800" b="1" dirty="0" err="1"/>
              <a:t>months</a:t>
            </a:r>
            <a:endParaRPr lang="sk-SK" sz="1800" b="1" dirty="0"/>
          </a:p>
          <a:p>
            <a:pPr lvl="1"/>
            <a:r>
              <a:rPr lang="sk-SK" sz="1800" dirty="0" err="1"/>
              <a:t>Reporting</a:t>
            </a:r>
            <a:r>
              <a:rPr lang="sk-SK" sz="1800" dirty="0"/>
              <a:t> – </a:t>
            </a:r>
            <a:r>
              <a:rPr lang="sk-SK" sz="1800" dirty="0" err="1"/>
              <a:t>one</a:t>
            </a:r>
            <a:r>
              <a:rPr lang="sk-SK" sz="1800" dirty="0"/>
              <a:t> </a:t>
            </a:r>
            <a:r>
              <a:rPr lang="sk-SK" sz="1800" dirty="0" err="1"/>
              <a:t>short</a:t>
            </a:r>
            <a:r>
              <a:rPr lang="sk-SK" sz="1800" dirty="0"/>
              <a:t> </a:t>
            </a:r>
            <a:r>
              <a:rPr lang="sk-SK" sz="1800" dirty="0" err="1"/>
              <a:t>onepager</a:t>
            </a:r>
            <a:r>
              <a:rPr lang="sk-SK" sz="1800" dirty="0"/>
              <a:t> report </a:t>
            </a:r>
            <a:r>
              <a:rPr lang="sk-SK" sz="1800" dirty="0" err="1"/>
              <a:t>is</a:t>
            </a:r>
            <a:r>
              <a:rPr lang="sk-SK" sz="1800" dirty="0"/>
              <a:t> </a:t>
            </a:r>
            <a:r>
              <a:rPr lang="sk-SK" sz="1800" dirty="0" err="1"/>
              <a:t>submitted</a:t>
            </a:r>
            <a:r>
              <a:rPr lang="sk-SK" sz="1800" dirty="0"/>
              <a:t> at </a:t>
            </a:r>
            <a:r>
              <a:rPr lang="sk-SK" sz="1800" dirty="0" err="1"/>
              <a:t>the</a:t>
            </a:r>
            <a:r>
              <a:rPr lang="sk-SK" sz="1800" dirty="0"/>
              <a:t> end of </a:t>
            </a:r>
            <a:r>
              <a:rPr lang="sk-SK" sz="1800" dirty="0" err="1"/>
              <a:t>each</a:t>
            </a:r>
            <a:r>
              <a:rPr lang="sk-SK" sz="1800" dirty="0"/>
              <a:t> </a:t>
            </a:r>
            <a:r>
              <a:rPr lang="sk-SK" sz="1800" dirty="0" err="1"/>
              <a:t>year</a:t>
            </a:r>
            <a:r>
              <a:rPr lang="sk-SK" sz="1800" dirty="0"/>
              <a:t> </a:t>
            </a:r>
            <a:r>
              <a:rPr lang="sk-SK" sz="1800" dirty="0" err="1"/>
              <a:t>until</a:t>
            </a:r>
            <a:r>
              <a:rPr lang="sk-SK" sz="1800" dirty="0"/>
              <a:t> 2027. </a:t>
            </a:r>
            <a:r>
              <a:rPr lang="sk-SK" sz="1800" dirty="0" err="1"/>
              <a:t>One</a:t>
            </a:r>
            <a:r>
              <a:rPr lang="sk-SK" sz="1800" dirty="0"/>
              <a:t> grant report </a:t>
            </a:r>
            <a:r>
              <a:rPr lang="sk-SK" sz="1800" dirty="0" err="1"/>
              <a:t>after</a:t>
            </a:r>
            <a:r>
              <a:rPr lang="sk-SK" sz="1800" dirty="0"/>
              <a:t> 12M of SF</a:t>
            </a:r>
          </a:p>
          <a:p>
            <a:endParaRPr lang="sk-SK" sz="1800" dirty="0"/>
          </a:p>
        </p:txBody>
      </p:sp>
    </p:spTree>
    <p:extLst>
      <p:ext uri="{BB962C8B-B14F-4D97-AF65-F5344CB8AC3E}">
        <p14:creationId xmlns:p14="http://schemas.microsoft.com/office/powerpoint/2010/main" val="2249154929"/>
      </p:ext>
    </p:extLst>
  </p:cSld>
  <p:clrMapOvr>
    <a:masterClrMapping/>
  </p:clrMapOvr>
</p:sld>
</file>

<file path=ppt/theme/theme1.xml><?xml version="1.0" encoding="utf-8"?>
<a:theme xmlns:a="http://schemas.openxmlformats.org/drawingml/2006/main" name="Ulysseus template - Master">
  <a:themeElements>
    <a:clrScheme name="Ulysseus">
      <a:dk1>
        <a:srgbClr val="000000"/>
      </a:dk1>
      <a:lt1>
        <a:srgbClr val="FFFFFF"/>
      </a:lt1>
      <a:dk2>
        <a:srgbClr val="312A63"/>
      </a:dk2>
      <a:lt2>
        <a:srgbClr val="E7E6E6"/>
      </a:lt2>
      <a:accent1>
        <a:srgbClr val="4472C4"/>
      </a:accent1>
      <a:accent2>
        <a:srgbClr val="E55A5A"/>
      </a:accent2>
      <a:accent3>
        <a:srgbClr val="A5A5A5"/>
      </a:accent3>
      <a:accent4>
        <a:srgbClr val="FFC000"/>
      </a:accent4>
      <a:accent5>
        <a:srgbClr val="5B9BD5"/>
      </a:accent5>
      <a:accent6>
        <a:srgbClr val="70AD47"/>
      </a:accent6>
      <a:hlink>
        <a:srgbClr val="0563C1"/>
      </a:hlink>
      <a:folHlink>
        <a:srgbClr val="954F72"/>
      </a:folHlink>
    </a:clrScheme>
    <a:fontScheme name="Ulysseus">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67D57790E56864D9692DD7AA3FDD0B8" ma:contentTypeVersion="23" ma:contentTypeDescription="Umožňuje vytvoriť nový dokument." ma:contentTypeScope="" ma:versionID="7f6e4b84b95261101c81e597c97196ed">
  <xsd:schema xmlns:xsd="http://www.w3.org/2001/XMLSchema" xmlns:xs="http://www.w3.org/2001/XMLSchema" xmlns:p="http://schemas.microsoft.com/office/2006/metadata/properties" xmlns:ns2="18424438-c925-4d0e-903d-47af7be7c789" xmlns:ns3="6b316299-a19e-4bf8-ad78-f04692950974" targetNamespace="http://schemas.microsoft.com/office/2006/metadata/properties" ma:root="true" ma:fieldsID="e001f9715271fdfce1ee535ea74304ad" ns2:_="" ns3:_="">
    <xsd:import namespace="18424438-c925-4d0e-903d-47af7be7c789"/>
    <xsd:import namespace="6b316299-a19e-4bf8-ad78-f0469295097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NotebookType" minOccurs="0"/>
                <xsd:element ref="ns2:FolderType" minOccurs="0"/>
                <xsd:element ref="ns2:CultureName" minOccurs="0"/>
                <xsd:element ref="ns2:AppVersion" minOccurs="0"/>
                <xsd:element ref="ns2:TeamsChannelId"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424438-c925-4d0e-903d-47af7be7c7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NotebookType" ma:index="12" nillable="true" ma:displayName="Notebook Type" ma:internalName="NotebookType">
      <xsd:simpleType>
        <xsd:restriction base="dms:Text"/>
      </xsd:simpleType>
    </xsd:element>
    <xsd:element name="FolderType" ma:index="13" nillable="true" ma:displayName="Folder Type" ma:internalName="FolderType">
      <xsd:simpleType>
        <xsd:restriction base="dms:Text"/>
      </xsd:simpleType>
    </xsd:element>
    <xsd:element name="CultureName" ma:index="14" nillable="true" ma:displayName="Culture Name" ma:internalName="CultureName">
      <xsd:simpleType>
        <xsd:restriction base="dms:Text"/>
      </xsd:simpleType>
    </xsd:element>
    <xsd:element name="AppVersion" ma:index="15" nillable="true" ma:displayName="App Version" ma:internalName="AppVersion">
      <xsd:simpleType>
        <xsd:restriction base="dms:Text"/>
      </xsd:simpleType>
    </xsd:element>
    <xsd:element name="TeamsChannelId" ma:index="16" nillable="true" ma:displayName="Teams Channel Id" ma:internalName="TeamsChannelId">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Značky obrázka" ma:readOnly="false" ma:fieldId="{5cf76f15-5ced-4ddc-b409-7134ff3c332f}" ma:taxonomyMulti="true" ma:sspId="bb6f6f3b-2fe1-4014-a0bf-2a89c100a37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316299-a19e-4bf8-ad78-f04692950974" elementFormDefault="qualified">
    <xsd:import namespace="http://schemas.microsoft.com/office/2006/documentManagement/types"/>
    <xsd:import namespace="http://schemas.microsoft.com/office/infopath/2007/PartnerControls"/>
    <xsd:element name="SharedWithUsers" ma:index="22" nillable="true" ma:displayName="Zdieľa sa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Zdieľané s podrobnosťami" ma:internalName="SharedWithDetails" ma:readOnly="true">
      <xsd:simpleType>
        <xsd:restriction base="dms:Note">
          <xsd:maxLength value="255"/>
        </xsd:restriction>
      </xsd:simpleType>
    </xsd:element>
    <xsd:element name="TaxCatchAll" ma:index="27" nillable="true" ma:displayName="Taxonomy Catch All Column" ma:hidden="true" ma:list="{e55a4c75-3180-492f-8cff-7ee61269a55f}" ma:internalName="TaxCatchAll" ma:showField="CatchAllData" ma:web="6b316299-a19e-4bf8-ad78-f046929509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8424438-c925-4d0e-903d-47af7be7c789">
      <Terms xmlns="http://schemas.microsoft.com/office/infopath/2007/PartnerControls"/>
    </lcf76f155ced4ddcb4097134ff3c332f>
    <TaxCatchAll xmlns="6b316299-a19e-4bf8-ad78-f04692950974" xsi:nil="true"/>
    <NotebookType xmlns="18424438-c925-4d0e-903d-47af7be7c789" xsi:nil="true"/>
    <AppVersion xmlns="18424438-c925-4d0e-903d-47af7be7c789" xsi:nil="true"/>
    <FolderType xmlns="18424438-c925-4d0e-903d-47af7be7c789" xsi:nil="true"/>
    <CultureName xmlns="18424438-c925-4d0e-903d-47af7be7c789" xsi:nil="true"/>
    <TeamsChannelId xmlns="18424438-c925-4d0e-903d-47af7be7c789" xsi:nil="true"/>
  </documentManagement>
</p:properties>
</file>

<file path=customXml/itemProps1.xml><?xml version="1.0" encoding="utf-8"?>
<ds:datastoreItem xmlns:ds="http://schemas.openxmlformats.org/officeDocument/2006/customXml" ds:itemID="{FCD9056A-2F8C-441A-BAA8-AC31EFD22348}">
  <ds:schemaRefs>
    <ds:schemaRef ds:uri="18424438-c925-4d0e-903d-47af7be7c789"/>
    <ds:schemaRef ds:uri="6b316299-a19e-4bf8-ad78-f046929509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5B78928-C7CD-4C9E-AD49-5D225E133F5A}">
  <ds:schemaRefs>
    <ds:schemaRef ds:uri="http://schemas.microsoft.com/sharepoint/v3/contenttype/forms"/>
  </ds:schemaRefs>
</ds:datastoreItem>
</file>

<file path=customXml/itemProps3.xml><?xml version="1.0" encoding="utf-8"?>
<ds:datastoreItem xmlns:ds="http://schemas.openxmlformats.org/officeDocument/2006/customXml" ds:itemID="{A455D8F0-5493-4EDA-A11D-A8E3934A2AA3}">
  <ds:schemaRefs>
    <ds:schemaRef ds:uri="6b316299-a19e-4bf8-ad78-f04692950974"/>
    <ds:schemaRef ds:uri="18424438-c925-4d0e-903d-47af7be7c789"/>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http://purl.org/dc/dcmitype/"/>
    <ds:schemaRef ds:uri="http://schemas.microsoft.com/office/infopath/2007/PartnerControl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1764</TotalTime>
  <Words>1914</Words>
  <Application>Microsoft Office PowerPoint</Application>
  <PresentationFormat>Širokouhlá</PresentationFormat>
  <Paragraphs>215</Paragraphs>
  <Slides>22</Slides>
  <Notes>2</Notes>
  <HiddenSlides>0</HiddenSlides>
  <MMClips>0</MMClips>
  <ScaleCrop>false</ScaleCrop>
  <HeadingPairs>
    <vt:vector size="8" baseType="variant">
      <vt:variant>
        <vt:lpstr>Použité písma</vt:lpstr>
      </vt:variant>
      <vt:variant>
        <vt:i4>12</vt:i4>
      </vt:variant>
      <vt:variant>
        <vt:lpstr>Motív</vt:lpstr>
      </vt:variant>
      <vt:variant>
        <vt:i4>1</vt:i4>
      </vt:variant>
      <vt:variant>
        <vt:lpstr>Vložené servery OLE</vt:lpstr>
      </vt:variant>
      <vt:variant>
        <vt:i4>1</vt:i4>
      </vt:variant>
      <vt:variant>
        <vt:lpstr>Nadpisy snímok</vt:lpstr>
      </vt:variant>
      <vt:variant>
        <vt:i4>22</vt:i4>
      </vt:variant>
    </vt:vector>
  </HeadingPairs>
  <TitlesOfParts>
    <vt:vector size="36" baseType="lpstr">
      <vt:lpstr>Symbol</vt:lpstr>
      <vt:lpstr>Wingdings</vt:lpstr>
      <vt:lpstr>Calibri</vt:lpstr>
      <vt:lpstr>Georgia Pro Light</vt:lpstr>
      <vt:lpstr>Georgia Pro</vt:lpstr>
      <vt:lpstr>Courier New</vt:lpstr>
      <vt:lpstr>Arial</vt:lpstr>
      <vt:lpstr>Arial Narrow</vt:lpstr>
      <vt:lpstr>Cambria</vt:lpstr>
      <vt:lpstr>Georgia</vt:lpstr>
      <vt:lpstr>Montserrat Light</vt:lpstr>
      <vt:lpstr>Montserrat</vt:lpstr>
      <vt:lpstr>Ulysseus template - Master</vt:lpstr>
      <vt:lpstr>Worksheet</vt:lpstr>
      <vt:lpstr>Ulysseus Seed Funding Programme for Joint R&amp;I Groups / Call 2025 </vt:lpstr>
      <vt:lpstr>Prezentácia programu PowerPoint</vt:lpstr>
      <vt:lpstr>Ulysseus Seed Funding Progamme for Joint R&amp;I Groups: Call 1</vt:lpstr>
      <vt:lpstr>Ulysseus Seed Funding Progamme for Joint R&amp;I Groups: Call 1</vt:lpstr>
      <vt:lpstr>Ulysseus Seed Funding Progamme for Joint R&amp;I Groups: Call 1</vt:lpstr>
      <vt:lpstr>Ulysseus Seed Funding Progamme for Joint R&amp;I Groups: Call 1</vt:lpstr>
      <vt:lpstr>Ulysseus Seed Funding Progamme for Joint R&amp;I Groups: Call 1</vt:lpstr>
      <vt:lpstr>Ulysseus Seed Funding Progamme for Joint R&amp;I Groups: Call 1</vt:lpstr>
      <vt:lpstr>Ulysseus Seed Funding Progamme for Joint R&amp;I Groups: Call 1</vt:lpstr>
      <vt:lpstr>Ulysseus Seed Funding Progamme for Joint R&amp;I Groups: Call 1</vt:lpstr>
      <vt:lpstr>Application Process</vt:lpstr>
      <vt:lpstr>Step 0</vt:lpstr>
      <vt:lpstr>Ulysseus Seed Funding Progamme for Joint R&amp;I Groups: Call 1</vt:lpstr>
      <vt:lpstr>Ulysseus Seed Funding Progamme for Joint R&amp;I Groups: Call 1</vt:lpstr>
      <vt:lpstr>Ulysseus Seed Funding Progamme for Joint R&amp;I Groups: Call 1</vt:lpstr>
      <vt:lpstr>Ulysseus Seed Funding Progamme for Joint R&amp;I Groups: Call 1</vt:lpstr>
      <vt:lpstr>Ulysseus Seed Funding Progamme for Joint R&amp;I Groups: Call 1</vt:lpstr>
      <vt:lpstr>Prezentácia programu PowerPoint</vt:lpstr>
      <vt:lpstr>Ulysseus Seed Funding Progamme for Joint R&amp;I Groups: Call 1</vt:lpstr>
      <vt:lpstr>Ulysseus Seed Funding Progamme for Joint R&amp;I Groups: Call 1</vt:lpstr>
      <vt:lpstr>Questions</vt:lpstr>
      <vt:lpstr>Thank you</vt:lpstr>
    </vt:vector>
  </TitlesOfParts>
  <Company>Ulysseus European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Ulysseus Seed Funding Programme for Joint R&amp;I Groups / Call 2025</dc:title>
  <dc:creator>radovan.drab@tuke.sk</dc:creator>
  <cp:lastModifiedBy>Viliam Fedák</cp:lastModifiedBy>
  <cp:revision>2</cp:revision>
  <dcterms:modified xsi:type="dcterms:W3CDTF">2025-04-04T06:23:46Z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0x010100CBFAD4F8293078449EFCFE96F731B45D</vt:lpwstr>
  </property>
  <property fmtid="{D5CDD505-2E9C-101B-9397-08002B2CF9AE}" pid="3" name="MediaServiceImageTags">
    <vt:lpwstr/>
  </property>
</Properties>
</file>