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p:sldMasterIdLst>
    <p:sldMasterId id="2147483648" r:id="rId1"/>
    <p:sldMasterId id="2147483654" r:id="rId2"/>
    <p:sldMasterId id="2147483663" r:id="rId3"/>
    <p:sldMasterId id="2147483668" r:id="rId4"/>
    <p:sldMasterId id="2147483685" r:id="rId5"/>
  </p:sldMasterIdLst>
  <p:notesMasterIdLst>
    <p:notesMasterId r:id="rId34"/>
  </p:notesMasterIdLst>
  <p:sldIdLst>
    <p:sldId id="256" r:id="rId6"/>
    <p:sldId id="257" r:id="rId7"/>
    <p:sldId id="258" r:id="rId8"/>
    <p:sldId id="259" r:id="rId9"/>
    <p:sldId id="260" r:id="rId10"/>
    <p:sldId id="261" r:id="rId11"/>
    <p:sldId id="262" r:id="rId12"/>
    <p:sldId id="263" r:id="rId13"/>
    <p:sldId id="264" r:id="rId14"/>
    <p:sldId id="265" r:id="rId15"/>
    <p:sldId id="266" r:id="rId16"/>
    <p:sldId id="1244"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2" r:id="rId31"/>
    <p:sldId id="283" r:id="rId32"/>
    <p:sldId id="284" r:id="rId33"/>
  </p:sldIdLst>
  <p:sldSz cx="9144000" cy="5143500" type="screen16x9"/>
  <p:notesSz cx="6858000" cy="9144000"/>
  <p:embeddedFontLst>
    <p:embeddedFont>
      <p:font typeface="Arial Narrow" panose="020B0604020202020204" pitchFamily="34" charset="0"/>
      <p:regular r:id="rId35"/>
      <p:bold r:id="rId36"/>
      <p:italic r:id="rId37"/>
      <p:boldItalic r:id="rId38"/>
    </p:embeddedFont>
    <p:embeddedFont>
      <p:font typeface="Helvetica Neue" panose="02000503000000020004" pitchFamily="2" charset="0"/>
      <p:regular r:id="rId39"/>
      <p:bold r:id="rId40"/>
      <p:italic r:id="rId41"/>
      <p:boldItalic r:id="rId42"/>
    </p:embeddedFont>
    <p:embeddedFont>
      <p:font typeface="Montserrat" pitchFamily="2" charset="77"/>
      <p:regular r:id="rId43"/>
      <p:bold r:id="rId44"/>
      <p:italic r:id="rId45"/>
      <p:boldItalic r:id="rId46"/>
    </p:embeddedFont>
    <p:embeddedFont>
      <p:font typeface="Montserrat Light" pitchFamily="2" charset="77"/>
      <p:regular r:id="rId47"/>
      <p:bold r:id="rId48"/>
      <p:italic r:id="rId49"/>
      <p:boldItalic r:id="rId50"/>
    </p:embeddedFont>
    <p:embeddedFont>
      <p:font typeface="Montserrat Medium" pitchFamily="2" charset="77"/>
      <p:regular r:id="rId51"/>
      <p:bold r:id="rId52"/>
      <p:italic r:id="rId53"/>
      <p:boldItalic r:id="rId54"/>
    </p:embeddedFont>
    <p:embeddedFont>
      <p:font typeface="Public Sans" pitchFamily="2" charset="77"/>
      <p:regular r:id="rId55"/>
      <p:bold r:id="rId56"/>
      <p:italic r:id="rId57"/>
      <p:boldItalic r:id="rId58"/>
    </p:embeddedFont>
    <p:embeddedFont>
      <p:font typeface="Public Sans Thin" pitchFamily="2" charset="77"/>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64" roundtripDataSignature="AMtx7mhstAM8S0OFBMy1ECKqDcvrHuYShA=="/>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6669A9-7FC6-4082-BEDD-0952ACC50B51}" v="2" dt="2025-01-17T09:44:09.610"/>
  </p1510:revLst>
</p1510:revInfo>
</file>

<file path=ppt/tableStyles.xml><?xml version="1.0" encoding="utf-8"?>
<a:tblStyleLst xmlns:a="http://schemas.openxmlformats.org/drawingml/2006/main" def="{71FD2DA4-106A-49EB-AC32-F5AB847EC206}">
  <a:tblStyle styleId="{71FD2DA4-106A-49EB-AC32-F5AB847EC206}" styleName="Table_0">
    <a:wholeTbl>
      <a:tcTxStyle b="off" i="off">
        <a:font>
          <a:latin typeface="Arial"/>
          <a:ea typeface="Arial"/>
          <a:cs typeface="Arial"/>
        </a:font>
        <a:schemeClr val="dk1"/>
      </a:tcTxStyle>
      <a:tcStyle>
        <a:tcBdr>
          <a:left>
            <a:ln w="12700" cap="flat" cmpd="sng">
              <a:solidFill>
                <a:schemeClr val="dk1"/>
              </a:solidFill>
              <a:prstDash val="solid"/>
              <a:round/>
              <a:headEnd type="none" w="sm" len="sm"/>
              <a:tailEnd type="none" w="sm" len="sm"/>
            </a:ln>
          </a:left>
          <a:right>
            <a:ln w="12700" cap="flat" cmpd="sng">
              <a:solidFill>
                <a:schemeClr val="dk1"/>
              </a:solidFill>
              <a:prstDash val="solid"/>
              <a:round/>
              <a:headEnd type="none" w="sm" len="sm"/>
              <a:tailEnd type="none" w="sm" len="sm"/>
            </a:ln>
          </a:right>
          <a:top>
            <a:ln w="12700" cap="flat" cmpd="sng">
              <a:solidFill>
                <a:schemeClr val="dk1"/>
              </a:solidFill>
              <a:prstDash val="solid"/>
              <a:round/>
              <a:headEnd type="none" w="sm" len="sm"/>
              <a:tailEnd type="none" w="sm" len="sm"/>
            </a:ln>
          </a:top>
          <a:bottom>
            <a:ln w="12700" cap="flat" cmpd="sng">
              <a:solidFill>
                <a:schemeClr val="dk1"/>
              </a:solidFill>
              <a:prstDash val="solid"/>
              <a:round/>
              <a:headEnd type="none" w="sm" len="sm"/>
              <a:tailEnd type="none" w="sm" len="sm"/>
            </a:ln>
          </a:bottom>
          <a:insideH>
            <a:ln w="12700" cap="flat" cmpd="sng">
              <a:solidFill>
                <a:schemeClr val="dk1"/>
              </a:solidFill>
              <a:prstDash val="solid"/>
              <a:round/>
              <a:headEnd type="none" w="sm" len="sm"/>
              <a:tailEnd type="none" w="sm" len="sm"/>
            </a:ln>
          </a:insideH>
          <a:insideV>
            <a:ln w="12700" cap="flat" cmpd="sng">
              <a:solidFill>
                <a:schemeClr val="dk1"/>
              </a:solidFill>
              <a:prstDash val="solid"/>
              <a:round/>
              <a:headEnd type="none" w="sm" len="sm"/>
              <a:tailEnd type="none" w="sm" len="sm"/>
            </a:ln>
          </a:insideV>
        </a:tcBdr>
        <a:fill>
          <a:solidFill>
            <a:srgbClr val="FFFFFF">
              <a:alpha val="0"/>
            </a:srgbClr>
          </a:solidFill>
        </a:fill>
      </a:tcStyle>
    </a:wholeTbl>
    <a:band1H>
      <a:tcTxStyle/>
      <a:tcStyle>
        <a:tcBdr/>
        <a:fill>
          <a:solidFill>
            <a:schemeClr val="dk1">
              <a:alpha val="20000"/>
            </a:schemeClr>
          </a:solidFill>
        </a:fill>
      </a:tcStyle>
    </a:band1H>
    <a:band2H>
      <a:tcTxStyle/>
      <a:tcStyle>
        <a:tcBdr/>
      </a:tcStyle>
    </a:band2H>
    <a:band1V>
      <a:tcTxStyle/>
      <a:tcStyle>
        <a:tcBdr/>
        <a:fill>
          <a:solidFill>
            <a:schemeClr val="dk1">
              <a:alpha val="20000"/>
            </a:schemeClr>
          </a:solidFill>
        </a:fill>
      </a:tcStyle>
    </a:band1V>
    <a:band2V>
      <a:tcTxStyle/>
      <a:tcStyle>
        <a:tcBdr/>
      </a:tcStyle>
    </a:band2V>
    <a:lastCol>
      <a:tcTxStyle b="on" i="off"/>
      <a:tcStyle>
        <a:tcBdr/>
      </a:tcStyle>
    </a:lastCol>
    <a:firstCol>
      <a:tcTxStyle b="on" i="off"/>
      <a:tcStyle>
        <a:tcBdr/>
      </a:tcStyle>
    </a:firstCol>
    <a:lastRow>
      <a:tcTxStyle b="on" i="off"/>
      <a:tcStyle>
        <a:tcBdr>
          <a:top>
            <a:ln w="50800" cap="flat" cmpd="sng">
              <a:solidFill>
                <a:schemeClr val="dk1"/>
              </a:solidFill>
              <a:prstDash val="solid"/>
              <a:round/>
              <a:headEnd type="none" w="sm" len="sm"/>
              <a:tailEnd type="none" w="sm" len="sm"/>
            </a:ln>
          </a:top>
        </a:tcBdr>
        <a:fill>
          <a:solidFill>
            <a:srgbClr val="FFFFFF">
              <a:alpha val="0"/>
            </a:srgbClr>
          </a:solidFill>
        </a:fill>
      </a:tcStyle>
    </a:lastRow>
    <a:seCell>
      <a:tcTxStyle/>
      <a:tcStyle>
        <a:tcBdr/>
      </a:tcStyle>
    </a:seCell>
    <a:swCell>
      <a:tcTxStyle/>
      <a:tcStyle>
        <a:tcBdr/>
      </a:tcStyle>
    </a:swCell>
    <a:firstRow>
      <a:tcTxStyle b="on" i="off"/>
      <a:tcStyle>
        <a:tcBdr>
          <a:bottom>
            <a:ln w="25400" cap="flat" cmpd="sng">
              <a:solidFill>
                <a:schemeClr val="dk1"/>
              </a:solidFill>
              <a:prstDash val="solid"/>
              <a:round/>
              <a:headEnd type="none" w="sm" len="sm"/>
              <a:tailEnd type="none" w="sm" len="sm"/>
            </a:ln>
          </a:bottom>
        </a:tcBdr>
        <a:fill>
          <a:solidFill>
            <a:srgbClr val="FFFFFF">
              <a:alpha val="0"/>
            </a:srgbClr>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94631"/>
  </p:normalViewPr>
  <p:slideViewPr>
    <p:cSldViewPr snapToGrid="0">
      <p:cViewPr varScale="1">
        <p:scale>
          <a:sx n="129" d="100"/>
          <a:sy n="129" d="100"/>
        </p:scale>
        <p:origin x="1064" y="192"/>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notesMaster" Target="notesMasters/notesMaster1.xml"/><Relationship Id="rId42" Type="http://schemas.openxmlformats.org/officeDocument/2006/relationships/font" Target="fonts/font8.fntdata"/><Relationship Id="rId47" Type="http://schemas.openxmlformats.org/officeDocument/2006/relationships/font" Target="fonts/font13.fntdata"/><Relationship Id="rId50" Type="http://schemas.openxmlformats.org/officeDocument/2006/relationships/font" Target="fonts/font16.fntdata"/><Relationship Id="rId55" Type="http://schemas.openxmlformats.org/officeDocument/2006/relationships/font" Target="fonts/font21.fntdata"/><Relationship Id="rId68"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3.fntdata"/><Relationship Id="rId40" Type="http://schemas.openxmlformats.org/officeDocument/2006/relationships/font" Target="fonts/font6.fntdata"/><Relationship Id="rId45" Type="http://schemas.openxmlformats.org/officeDocument/2006/relationships/font" Target="fonts/font11.fntdata"/><Relationship Id="rId53" Type="http://schemas.openxmlformats.org/officeDocument/2006/relationships/font" Target="fonts/font19.fntdata"/><Relationship Id="rId58" Type="http://schemas.openxmlformats.org/officeDocument/2006/relationships/font" Target="fonts/font24.fntdata"/><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27.fntdata"/><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font" Target="fonts/font1.fntdata"/><Relationship Id="rId43" Type="http://schemas.openxmlformats.org/officeDocument/2006/relationships/font" Target="fonts/font9.fntdata"/><Relationship Id="rId48" Type="http://schemas.openxmlformats.org/officeDocument/2006/relationships/font" Target="fonts/font14.fntdata"/><Relationship Id="rId56" Type="http://schemas.openxmlformats.org/officeDocument/2006/relationships/font" Target="fonts/font22.fntdata"/><Relationship Id="rId64" Type="http://customschemas.google.com/relationships/presentationmetadata" Target="metadata"/><Relationship Id="rId69" Type="http://schemas.microsoft.com/office/2015/10/relationships/revisionInfo" Target="revisionInfo.xml"/><Relationship Id="rId8" Type="http://schemas.openxmlformats.org/officeDocument/2006/relationships/slide" Target="slides/slide3.xml"/><Relationship Id="rId51" Type="http://schemas.openxmlformats.org/officeDocument/2006/relationships/font" Target="fonts/font17.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4.fntdata"/><Relationship Id="rId46" Type="http://schemas.openxmlformats.org/officeDocument/2006/relationships/font" Target="fonts/font12.fntdata"/><Relationship Id="rId59" Type="http://schemas.openxmlformats.org/officeDocument/2006/relationships/font" Target="fonts/font25.fntdata"/><Relationship Id="rId67" Type="http://schemas.openxmlformats.org/officeDocument/2006/relationships/theme" Target="theme/theme1.xml"/><Relationship Id="rId20" Type="http://schemas.openxmlformats.org/officeDocument/2006/relationships/slide" Target="slides/slide15.xml"/><Relationship Id="rId41" Type="http://schemas.openxmlformats.org/officeDocument/2006/relationships/font" Target="fonts/font7.fntdata"/><Relationship Id="rId54" Type="http://schemas.openxmlformats.org/officeDocument/2006/relationships/font" Target="fonts/font20.fntdata"/><Relationship Id="rId62" Type="http://schemas.openxmlformats.org/officeDocument/2006/relationships/font" Target="fonts/font28.fntdata"/><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font" Target="fonts/font2.fntdata"/><Relationship Id="rId49" Type="http://schemas.openxmlformats.org/officeDocument/2006/relationships/font" Target="fonts/font15.fntdata"/><Relationship Id="rId57" Type="http://schemas.openxmlformats.org/officeDocument/2006/relationships/font" Target="fonts/font23.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font" Target="fonts/font10.fntdata"/><Relationship Id="rId52" Type="http://schemas.openxmlformats.org/officeDocument/2006/relationships/font" Target="fonts/font18.fntdata"/><Relationship Id="rId60" Type="http://schemas.openxmlformats.org/officeDocument/2006/relationships/font" Target="fonts/font26.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p1:notes"/>
          <p:cNvSpPr>
            <a:spLocks noGrp="1" noRot="1" noChangeAspect="1"/>
          </p:cNvSpPr>
          <p:nvPr>
            <p:ph type="sldImg" idx="2"/>
          </p:nvPr>
        </p:nvSpPr>
        <p:spPr>
          <a:xfrm>
            <a:off x="650875" y="631825"/>
            <a:ext cx="5616575" cy="31591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p1:notes"/>
          <p:cNvSpPr txBox="1">
            <a:spLocks noGrp="1"/>
          </p:cNvSpPr>
          <p:nvPr>
            <p:ph type="body" idx="1"/>
          </p:nvPr>
        </p:nvSpPr>
        <p:spPr>
          <a:xfrm>
            <a:off x="685801" y="4343406"/>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4"/>
        <p:cNvGrpSpPr/>
        <p:nvPr/>
      </p:nvGrpSpPr>
      <p:grpSpPr>
        <a:xfrm>
          <a:off x="0" y="0"/>
          <a:ext cx="0" cy="0"/>
          <a:chOff x="0" y="0"/>
          <a:chExt cx="0" cy="0"/>
        </a:xfrm>
      </p:grpSpPr>
      <p:sp>
        <p:nvSpPr>
          <p:cNvPr id="285" name="Google Shape;285;g3197f28326a_0_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86" name="Google Shape;286;g3197f28326a_0_3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3"/>
        <p:cNvGrpSpPr/>
        <p:nvPr/>
      </p:nvGrpSpPr>
      <p:grpSpPr>
        <a:xfrm>
          <a:off x="0" y="0"/>
          <a:ext cx="0" cy="0"/>
          <a:chOff x="0" y="0"/>
          <a:chExt cx="0" cy="0"/>
        </a:xfrm>
      </p:grpSpPr>
      <p:sp>
        <p:nvSpPr>
          <p:cNvPr id="294" name="Google Shape;294;g31a0e098184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95" name="Google Shape;295;g31a0e098184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102712aa35b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6" name="Google Shape;296;g102712aa35b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29" name="Google Shape;329;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337" name="Google Shape;337;p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6"/>
        <p:cNvGrpSpPr/>
        <p:nvPr/>
      </p:nvGrpSpPr>
      <p:grpSpPr>
        <a:xfrm>
          <a:off x="0" y="0"/>
          <a:ext cx="0" cy="0"/>
          <a:chOff x="0" y="0"/>
          <a:chExt cx="0" cy="0"/>
        </a:xfrm>
      </p:grpSpPr>
      <p:sp>
        <p:nvSpPr>
          <p:cNvPr id="367" name="Google Shape;367;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68" name="Google Shape;368;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1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76" name="Google Shape;376;p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12:notes"/>
          <p:cNvSpPr txBox="1">
            <a:spLocks noGrp="1"/>
          </p:cNvSpPr>
          <p:nvPr>
            <p:ph type="body" idx="1"/>
          </p:nvPr>
        </p:nvSpPr>
        <p:spPr>
          <a:xfrm>
            <a:off x="666909" y="4715153"/>
            <a:ext cx="5335270" cy="4466987"/>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397" name="Google Shape;397;p12:notes"/>
          <p:cNvSpPr>
            <a:spLocks noGrp="1" noRot="1" noChangeAspect="1"/>
          </p:cNvSpPr>
          <p:nvPr>
            <p:ph type="sldImg" idx="2"/>
          </p:nvPr>
        </p:nvSpPr>
        <p:spPr>
          <a:xfrm>
            <a:off x="26988" y="744538"/>
            <a:ext cx="6615112" cy="3722687"/>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5"/>
        <p:cNvGrpSpPr/>
        <p:nvPr/>
      </p:nvGrpSpPr>
      <p:grpSpPr>
        <a:xfrm>
          <a:off x="0" y="0"/>
          <a:ext cx="0" cy="0"/>
          <a:chOff x="0" y="0"/>
          <a:chExt cx="0" cy="0"/>
        </a:xfrm>
      </p:grpSpPr>
      <p:sp>
        <p:nvSpPr>
          <p:cNvPr id="406" name="Google Shape;406;p1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407" name="Google Shape;407;p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5"/>
        <p:cNvGrpSpPr/>
        <p:nvPr/>
      </p:nvGrpSpPr>
      <p:grpSpPr>
        <a:xfrm>
          <a:off x="0" y="0"/>
          <a:ext cx="0" cy="0"/>
          <a:chOff x="0" y="0"/>
          <a:chExt cx="0" cy="0"/>
        </a:xfrm>
      </p:grpSpPr>
      <p:sp>
        <p:nvSpPr>
          <p:cNvPr id="466" name="Google Shape;466;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67" name="Google Shape;467;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0" name="Google Shape;220;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484" name="Google Shape;484;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9"/>
        <p:cNvGrpSpPr/>
        <p:nvPr/>
      </p:nvGrpSpPr>
      <p:grpSpPr>
        <a:xfrm>
          <a:off x="0" y="0"/>
          <a:ext cx="0" cy="0"/>
          <a:chOff x="0" y="0"/>
          <a:chExt cx="0" cy="0"/>
        </a:xfrm>
      </p:grpSpPr>
      <p:sp>
        <p:nvSpPr>
          <p:cNvPr id="500" name="Google Shape;500;p7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01" name="Google Shape;501;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p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18" name="Google Shape;518;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35" name="Google Shape;535;p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0"/>
        <p:cNvGrpSpPr/>
        <p:nvPr/>
      </p:nvGrpSpPr>
      <p:grpSpPr>
        <a:xfrm>
          <a:off x="0" y="0"/>
          <a:ext cx="0" cy="0"/>
          <a:chOff x="0" y="0"/>
          <a:chExt cx="0" cy="0"/>
        </a:xfrm>
      </p:grpSpPr>
      <p:sp>
        <p:nvSpPr>
          <p:cNvPr id="551" name="Google Shape;551;p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52" name="Google Shape;552;p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7"/>
        <p:cNvGrpSpPr/>
        <p:nvPr/>
      </p:nvGrpSpPr>
      <p:grpSpPr>
        <a:xfrm>
          <a:off x="0" y="0"/>
          <a:ext cx="0" cy="0"/>
          <a:chOff x="0" y="0"/>
          <a:chExt cx="0" cy="0"/>
        </a:xfrm>
      </p:grpSpPr>
      <p:sp>
        <p:nvSpPr>
          <p:cNvPr id="568" name="Google Shape;568;p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69" name="Google Shape;569;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3"/>
        <p:cNvGrpSpPr/>
        <p:nvPr/>
      </p:nvGrpSpPr>
      <p:grpSpPr>
        <a:xfrm>
          <a:off x="0" y="0"/>
          <a:ext cx="0" cy="0"/>
          <a:chOff x="0" y="0"/>
          <a:chExt cx="0" cy="0"/>
        </a:xfrm>
      </p:grpSpPr>
      <p:sp>
        <p:nvSpPr>
          <p:cNvPr id="594" name="Google Shape;594;p7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95" name="Google Shape;595;p7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0"/>
        <p:cNvGrpSpPr/>
        <p:nvPr/>
      </p:nvGrpSpPr>
      <p:grpSpPr>
        <a:xfrm>
          <a:off x="0" y="0"/>
          <a:ext cx="0" cy="0"/>
          <a:chOff x="0" y="0"/>
          <a:chExt cx="0" cy="0"/>
        </a:xfrm>
      </p:grpSpPr>
      <p:sp>
        <p:nvSpPr>
          <p:cNvPr id="601" name="Google Shape;601;p7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2" name="Google Shape;602;p7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8"/>
        <p:cNvGrpSpPr/>
        <p:nvPr/>
      </p:nvGrpSpPr>
      <p:grpSpPr>
        <a:xfrm>
          <a:off x="0" y="0"/>
          <a:ext cx="0" cy="0"/>
          <a:chOff x="0" y="0"/>
          <a:chExt cx="0" cy="0"/>
        </a:xfrm>
      </p:grpSpPr>
      <p:sp>
        <p:nvSpPr>
          <p:cNvPr id="619" name="Google Shape;619;p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20" name="Google Shape;620;p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3197f28326a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30" name="Google Shape;230;g3197f28326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
        <p:cNvGrpSpPr/>
        <p:nvPr/>
      </p:nvGrpSpPr>
      <p:grpSpPr>
        <a:xfrm>
          <a:off x="0" y="0"/>
          <a:ext cx="0" cy="0"/>
          <a:chOff x="0" y="0"/>
          <a:chExt cx="0" cy="0"/>
        </a:xfrm>
      </p:grpSpPr>
      <p:sp>
        <p:nvSpPr>
          <p:cNvPr id="237" name="Google Shape;237;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38" name="Google Shape;238;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
        <p:cNvGrpSpPr/>
        <p:nvPr/>
      </p:nvGrpSpPr>
      <p:grpSpPr>
        <a:xfrm>
          <a:off x="0" y="0"/>
          <a:ext cx="0" cy="0"/>
          <a:chOff x="0" y="0"/>
          <a:chExt cx="0" cy="0"/>
        </a:xfrm>
      </p:grpSpPr>
      <p:sp>
        <p:nvSpPr>
          <p:cNvPr id="245" name="Google Shape;245;g3197f28326a_0_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46" name="Google Shape;246;g3197f28326a_0_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3197f28326a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3" name="Google Shape;253;g3197f28326a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3197f28326a_0_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59" name="Google Shape;259;g3197f28326a_0_2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69" name="Google Shape;269;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78" name="Google Shape;278;p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7"/>
        <p:cNvGrpSpPr/>
        <p:nvPr/>
      </p:nvGrpSpPr>
      <p:grpSpPr>
        <a:xfrm>
          <a:off x="0" y="0"/>
          <a:ext cx="0" cy="0"/>
          <a:chOff x="0" y="0"/>
          <a:chExt cx="0" cy="0"/>
        </a:xfrm>
      </p:grpSpPr>
      <p:sp>
        <p:nvSpPr>
          <p:cNvPr id="8" name="Google Shape;8;p17"/>
          <p:cNvSpPr txBox="1">
            <a:spLocks noGrp="1"/>
          </p:cNvSpPr>
          <p:nvPr>
            <p:ph type="title"/>
          </p:nvPr>
        </p:nvSpPr>
        <p:spPr>
          <a:xfrm>
            <a:off x="467544" y="1059582"/>
            <a:ext cx="8229600" cy="54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2800"/>
              <a:buFont typeface="Montserrat"/>
              <a:buNone/>
              <a:defRPr sz="2800" b="1"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9pPr>
          </a:lstStyle>
          <a:p>
            <a:endParaRPr/>
          </a:p>
        </p:txBody>
      </p:sp>
      <p:sp>
        <p:nvSpPr>
          <p:cNvPr id="9" name="Google Shape;9;p1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Montserrat"/>
                <a:ea typeface="Montserrat"/>
                <a:cs typeface="Montserrat"/>
                <a:sym typeface="Montserrat"/>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Montserrat"/>
                <a:ea typeface="Montserrat"/>
                <a:cs typeface="Montserrat"/>
                <a:sym typeface="Montserrat"/>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Montserrat"/>
                <a:ea typeface="Montserrat"/>
                <a:cs typeface="Montserrat"/>
                <a:sym typeface="Montserrat"/>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Montserrat"/>
                <a:ea typeface="Montserrat"/>
                <a:cs typeface="Montserrat"/>
                <a:sym typeface="Montserrat"/>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Montserrat"/>
                <a:ea typeface="Montserrat"/>
                <a:cs typeface="Montserrat"/>
                <a:sym typeface="Montserrat"/>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Montserrat"/>
                <a:ea typeface="Montserrat"/>
                <a:cs typeface="Montserrat"/>
                <a:sym typeface="Montserrat"/>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Montserrat"/>
                <a:ea typeface="Montserrat"/>
                <a:cs typeface="Montserrat"/>
                <a:sym typeface="Montserrat"/>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Montserrat"/>
                <a:ea typeface="Montserrat"/>
                <a:cs typeface="Montserrat"/>
                <a:sym typeface="Montserrat"/>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Montserrat"/>
                <a:ea typeface="Montserrat"/>
                <a:cs typeface="Montserrat"/>
                <a:sym typeface="Montserrat"/>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slide-002">
  <p:cSld name="Interior + imagen">
    <p:spTree>
      <p:nvGrpSpPr>
        <p:cNvPr id="1" name="Shape 78"/>
        <p:cNvGrpSpPr/>
        <p:nvPr/>
      </p:nvGrpSpPr>
      <p:grpSpPr>
        <a:xfrm>
          <a:off x="0" y="0"/>
          <a:ext cx="0" cy="0"/>
          <a:chOff x="0" y="0"/>
          <a:chExt cx="0" cy="0"/>
        </a:xfrm>
      </p:grpSpPr>
      <p:sp>
        <p:nvSpPr>
          <p:cNvPr id="79" name="Google Shape;79;p50"/>
          <p:cNvSpPr txBox="1">
            <a:spLocks noGrp="1"/>
          </p:cNvSpPr>
          <p:nvPr>
            <p:ph type="ctrTitle"/>
          </p:nvPr>
        </p:nvSpPr>
        <p:spPr>
          <a:xfrm>
            <a:off x="571472" y="802395"/>
            <a:ext cx="3286200" cy="1090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None/>
              <a:defRPr sz="1800" b="1" i="0" u="none" strike="noStrike" cap="none">
                <a:solidFill>
                  <a:srgbClr val="000000"/>
                </a:solidFill>
                <a:latin typeface="Public Sans"/>
                <a:ea typeface="Public Sans"/>
                <a:cs typeface="Public Sans"/>
                <a:sym typeface="Public Sans"/>
              </a:defRPr>
            </a:lvl1pPr>
            <a:lvl2pPr marR="0" lvl="1"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9pPr>
          </a:lstStyle>
          <a:p>
            <a:endParaRPr/>
          </a:p>
        </p:txBody>
      </p:sp>
      <p:sp>
        <p:nvSpPr>
          <p:cNvPr id="80" name="Google Shape;80;p50"/>
          <p:cNvSpPr txBox="1">
            <a:spLocks noGrp="1"/>
          </p:cNvSpPr>
          <p:nvPr>
            <p:ph type="subTitle" idx="1"/>
          </p:nvPr>
        </p:nvSpPr>
        <p:spPr>
          <a:xfrm>
            <a:off x="571472" y="1993464"/>
            <a:ext cx="3286200" cy="2435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Montserrat"/>
              <a:buNone/>
              <a:defRPr sz="1200" b="0" i="0" u="none" strike="noStrike" cap="none">
                <a:solidFill>
                  <a:srgbClr val="000000"/>
                </a:solidFill>
                <a:latin typeface="Public Sans"/>
                <a:ea typeface="Public Sans"/>
                <a:cs typeface="Public Sans"/>
                <a:sym typeface="Public Sans"/>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81" name="Google Shape;81;p50" descr="C:\Users\danipuntov\Downloads\New Project - 2020-07-09T142200.430.jpg"/>
          <p:cNvPicPr preferRelativeResize="0"/>
          <p:nvPr/>
        </p:nvPicPr>
        <p:blipFill rotWithShape="1">
          <a:blip r:embed="rId2">
            <a:alphaModFix/>
          </a:blip>
          <a:srcRect l="5518" r="6172"/>
          <a:stretch/>
        </p:blipFill>
        <p:spPr>
          <a:xfrm>
            <a:off x="4572000" y="-4"/>
            <a:ext cx="4571999" cy="5143504"/>
          </a:xfrm>
          <a:prstGeom prst="rect">
            <a:avLst/>
          </a:prstGeom>
          <a:noFill/>
          <a:ln>
            <a:noFill/>
          </a:ln>
        </p:spPr>
      </p:pic>
      <p:sp>
        <p:nvSpPr>
          <p:cNvPr id="82" name="Google Shape;82;p5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lide-012">
  <p:cSld name="Interior neg. + imagen">
    <p:spTree>
      <p:nvGrpSpPr>
        <p:cNvPr id="1" name="Shape 83"/>
        <p:cNvGrpSpPr/>
        <p:nvPr/>
      </p:nvGrpSpPr>
      <p:grpSpPr>
        <a:xfrm>
          <a:off x="0" y="0"/>
          <a:ext cx="0" cy="0"/>
          <a:chOff x="0" y="0"/>
          <a:chExt cx="0" cy="0"/>
        </a:xfrm>
      </p:grpSpPr>
      <p:sp>
        <p:nvSpPr>
          <p:cNvPr id="84" name="Google Shape;84;p51"/>
          <p:cNvSpPr/>
          <p:nvPr/>
        </p:nvSpPr>
        <p:spPr>
          <a:xfrm>
            <a:off x="1896" y="0"/>
            <a:ext cx="4570200" cy="5143500"/>
          </a:xfrm>
          <a:prstGeom prst="rect">
            <a:avLst/>
          </a:prstGeom>
          <a:solidFill>
            <a:srgbClr val="212121"/>
          </a:solidFill>
          <a:ln>
            <a:noFill/>
          </a:ln>
          <a:effectLst>
            <a:outerShdw blurRad="38100" dist="25400" dir="5400000" rotWithShape="0">
              <a:srgbClr val="000000">
                <a:alpha val="48627"/>
              </a:srgbClr>
            </a:outerShdw>
          </a:effectLst>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0" i="0" u="none" strike="noStrike" cap="none">
              <a:solidFill>
                <a:srgbClr val="009193"/>
              </a:solidFill>
              <a:latin typeface="Helvetica Neue"/>
              <a:ea typeface="Helvetica Neue"/>
              <a:cs typeface="Helvetica Neue"/>
              <a:sym typeface="Helvetica Neue"/>
            </a:endParaRPr>
          </a:p>
        </p:txBody>
      </p:sp>
      <p:sp>
        <p:nvSpPr>
          <p:cNvPr id="85" name="Google Shape;85;p51"/>
          <p:cNvSpPr txBox="1">
            <a:spLocks noGrp="1"/>
          </p:cNvSpPr>
          <p:nvPr>
            <p:ph type="ctrTitle"/>
          </p:nvPr>
        </p:nvSpPr>
        <p:spPr>
          <a:xfrm>
            <a:off x="571472" y="802395"/>
            <a:ext cx="3286200" cy="1090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None/>
              <a:defRPr sz="1800" b="1" i="0" u="none" strike="noStrike" cap="none">
                <a:solidFill>
                  <a:srgbClr val="FFFFFF"/>
                </a:solidFill>
                <a:latin typeface="Public Sans"/>
                <a:ea typeface="Public Sans"/>
                <a:cs typeface="Public Sans"/>
                <a:sym typeface="Public Sans"/>
              </a:defRPr>
            </a:lvl1pPr>
            <a:lvl2pPr marR="0" lvl="1"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9pPr>
          </a:lstStyle>
          <a:p>
            <a:endParaRPr/>
          </a:p>
        </p:txBody>
      </p:sp>
      <p:sp>
        <p:nvSpPr>
          <p:cNvPr id="86" name="Google Shape;86;p51"/>
          <p:cNvSpPr txBox="1">
            <a:spLocks noGrp="1"/>
          </p:cNvSpPr>
          <p:nvPr>
            <p:ph type="subTitle" idx="1"/>
          </p:nvPr>
        </p:nvSpPr>
        <p:spPr>
          <a:xfrm>
            <a:off x="571472" y="1993464"/>
            <a:ext cx="3286200" cy="2435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Montserrat"/>
              <a:buNone/>
              <a:defRPr sz="1200" b="0" i="0" u="none" strike="noStrike" cap="none">
                <a:solidFill>
                  <a:srgbClr val="FFFFFF"/>
                </a:solidFill>
                <a:latin typeface="Public Sans"/>
                <a:ea typeface="Public Sans"/>
                <a:cs typeface="Public Sans"/>
                <a:sym typeface="Public Sans"/>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87" name="Google Shape;87;p51" descr="C:\Users\danipuntov\Desktop\pta\branding\logo-transparente (1).png"/>
          <p:cNvPicPr preferRelativeResize="0"/>
          <p:nvPr/>
        </p:nvPicPr>
        <p:blipFill rotWithShape="1">
          <a:blip r:embed="rId2">
            <a:alphaModFix/>
          </a:blip>
          <a:srcRect/>
          <a:stretch/>
        </p:blipFill>
        <p:spPr>
          <a:xfrm>
            <a:off x="1" y="-1"/>
            <a:ext cx="1080000" cy="607111"/>
          </a:xfrm>
          <a:prstGeom prst="rect">
            <a:avLst/>
          </a:prstGeom>
          <a:noFill/>
          <a:ln>
            <a:noFill/>
          </a:ln>
        </p:spPr>
      </p:pic>
      <p:pic>
        <p:nvPicPr>
          <p:cNvPr id="88" name="Google Shape;88;p51" descr="C:\Users\danipuntov\Downloads\New Project - 2020-07-09T142200.430.jpg"/>
          <p:cNvPicPr preferRelativeResize="0"/>
          <p:nvPr/>
        </p:nvPicPr>
        <p:blipFill rotWithShape="1">
          <a:blip r:embed="rId3">
            <a:alphaModFix/>
          </a:blip>
          <a:srcRect l="5518" r="6172"/>
          <a:stretch/>
        </p:blipFill>
        <p:spPr>
          <a:xfrm>
            <a:off x="4572000" y="-4"/>
            <a:ext cx="4571999" cy="5143504"/>
          </a:xfrm>
          <a:prstGeom prst="rect">
            <a:avLst/>
          </a:prstGeom>
          <a:noFill/>
          <a:ln>
            <a:noFill/>
          </a:ln>
        </p:spPr>
      </p:pic>
      <p:sp>
        <p:nvSpPr>
          <p:cNvPr id="89" name="Google Shape;89;p5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slide-012">
  <p:cSld name="Interior neg. sin imagen">
    <p:spTree>
      <p:nvGrpSpPr>
        <p:cNvPr id="1" name="Shape 90"/>
        <p:cNvGrpSpPr/>
        <p:nvPr/>
      </p:nvGrpSpPr>
      <p:grpSpPr>
        <a:xfrm>
          <a:off x="0" y="0"/>
          <a:ext cx="0" cy="0"/>
          <a:chOff x="0" y="0"/>
          <a:chExt cx="0" cy="0"/>
        </a:xfrm>
      </p:grpSpPr>
      <p:sp>
        <p:nvSpPr>
          <p:cNvPr id="91" name="Google Shape;91;p52"/>
          <p:cNvSpPr/>
          <p:nvPr/>
        </p:nvSpPr>
        <p:spPr>
          <a:xfrm>
            <a:off x="1896" y="0"/>
            <a:ext cx="4570200" cy="5143500"/>
          </a:xfrm>
          <a:prstGeom prst="rect">
            <a:avLst/>
          </a:prstGeom>
          <a:solidFill>
            <a:srgbClr val="212121"/>
          </a:solidFill>
          <a:ln>
            <a:noFill/>
          </a:ln>
          <a:effectLst>
            <a:outerShdw blurRad="38100" dist="25400" dir="5400000" rotWithShape="0">
              <a:srgbClr val="000000">
                <a:alpha val="48627"/>
              </a:srgbClr>
            </a:outerShdw>
          </a:effectLst>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0" i="0" u="none" strike="noStrike" cap="none">
              <a:solidFill>
                <a:srgbClr val="009193"/>
              </a:solidFill>
              <a:latin typeface="Helvetica Neue"/>
              <a:ea typeface="Helvetica Neue"/>
              <a:cs typeface="Helvetica Neue"/>
              <a:sym typeface="Helvetica Neue"/>
            </a:endParaRPr>
          </a:p>
        </p:txBody>
      </p:sp>
      <p:sp>
        <p:nvSpPr>
          <p:cNvPr id="92" name="Google Shape;92;p52"/>
          <p:cNvSpPr txBox="1">
            <a:spLocks noGrp="1"/>
          </p:cNvSpPr>
          <p:nvPr>
            <p:ph type="ctrTitle"/>
          </p:nvPr>
        </p:nvSpPr>
        <p:spPr>
          <a:xfrm>
            <a:off x="571472" y="802395"/>
            <a:ext cx="3286200" cy="1090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None/>
              <a:defRPr sz="1800" b="1" i="0" u="none" strike="noStrike" cap="none">
                <a:solidFill>
                  <a:srgbClr val="FFFFFF"/>
                </a:solidFill>
                <a:latin typeface="Public Sans"/>
                <a:ea typeface="Public Sans"/>
                <a:cs typeface="Public Sans"/>
                <a:sym typeface="Public Sans"/>
              </a:defRPr>
            </a:lvl1pPr>
            <a:lvl2pPr marR="0" lvl="1"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9pPr>
          </a:lstStyle>
          <a:p>
            <a:endParaRPr/>
          </a:p>
        </p:txBody>
      </p:sp>
      <p:sp>
        <p:nvSpPr>
          <p:cNvPr id="93" name="Google Shape;93;p52"/>
          <p:cNvSpPr txBox="1">
            <a:spLocks noGrp="1"/>
          </p:cNvSpPr>
          <p:nvPr>
            <p:ph type="subTitle" idx="1"/>
          </p:nvPr>
        </p:nvSpPr>
        <p:spPr>
          <a:xfrm>
            <a:off x="571472" y="1993464"/>
            <a:ext cx="3286200" cy="2435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Montserrat"/>
              <a:buNone/>
              <a:defRPr sz="1200" b="0" i="0" u="none" strike="noStrike" cap="none">
                <a:solidFill>
                  <a:srgbClr val="FFFFFF"/>
                </a:solidFill>
                <a:latin typeface="Public Sans"/>
                <a:ea typeface="Public Sans"/>
                <a:cs typeface="Public Sans"/>
                <a:sym typeface="Public Sans"/>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94" name="Google Shape;94;p52" descr="C:\Users\danipuntov\Desktop\pta\branding\logo-transparente (1).png"/>
          <p:cNvPicPr preferRelativeResize="0"/>
          <p:nvPr/>
        </p:nvPicPr>
        <p:blipFill rotWithShape="1">
          <a:blip r:embed="rId2">
            <a:alphaModFix/>
          </a:blip>
          <a:srcRect/>
          <a:stretch/>
        </p:blipFill>
        <p:spPr>
          <a:xfrm>
            <a:off x="1" y="-1"/>
            <a:ext cx="1080000" cy="607111"/>
          </a:xfrm>
          <a:prstGeom prst="rect">
            <a:avLst/>
          </a:prstGeom>
          <a:noFill/>
          <a:ln>
            <a:noFill/>
          </a:ln>
        </p:spPr>
      </p:pic>
      <p:sp>
        <p:nvSpPr>
          <p:cNvPr id="95" name="Google Shape;95;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FFFFFF"/>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lide-024">
  <p:cSld name="3 viñetas destacadas">
    <p:spTree>
      <p:nvGrpSpPr>
        <p:cNvPr id="1" name="Shape 96"/>
        <p:cNvGrpSpPr/>
        <p:nvPr/>
      </p:nvGrpSpPr>
      <p:grpSpPr>
        <a:xfrm>
          <a:off x="0" y="0"/>
          <a:ext cx="0" cy="0"/>
          <a:chOff x="0" y="0"/>
          <a:chExt cx="0" cy="0"/>
        </a:xfrm>
      </p:grpSpPr>
      <p:sp>
        <p:nvSpPr>
          <p:cNvPr id="97" name="Google Shape;97;p53"/>
          <p:cNvSpPr>
            <a:spLocks noGrp="1"/>
          </p:cNvSpPr>
          <p:nvPr>
            <p:ph type="pic" idx="2"/>
          </p:nvPr>
        </p:nvSpPr>
        <p:spPr>
          <a:xfrm>
            <a:off x="1159666" y="1831855"/>
            <a:ext cx="1891800" cy="1891800"/>
          </a:xfrm>
          <a:prstGeom prst="rect">
            <a:avLst/>
          </a:prstGeom>
          <a:solidFill>
            <a:schemeClr val="lt2"/>
          </a:solidFill>
          <a:ln>
            <a:noFill/>
          </a:ln>
        </p:spPr>
      </p:sp>
      <p:sp>
        <p:nvSpPr>
          <p:cNvPr id="98" name="Google Shape;98;p53"/>
          <p:cNvSpPr>
            <a:spLocks noGrp="1"/>
          </p:cNvSpPr>
          <p:nvPr>
            <p:ph type="pic" idx="3"/>
          </p:nvPr>
        </p:nvSpPr>
        <p:spPr>
          <a:xfrm>
            <a:off x="3643306" y="1831856"/>
            <a:ext cx="1891800" cy="1891800"/>
          </a:xfrm>
          <a:prstGeom prst="rect">
            <a:avLst/>
          </a:prstGeom>
          <a:solidFill>
            <a:schemeClr val="lt2"/>
          </a:solidFill>
          <a:ln>
            <a:noFill/>
          </a:ln>
        </p:spPr>
      </p:sp>
      <p:sp>
        <p:nvSpPr>
          <p:cNvPr id="99" name="Google Shape;99;p53"/>
          <p:cNvSpPr>
            <a:spLocks noGrp="1"/>
          </p:cNvSpPr>
          <p:nvPr>
            <p:ph type="pic" idx="4"/>
          </p:nvPr>
        </p:nvSpPr>
        <p:spPr>
          <a:xfrm>
            <a:off x="6143636" y="1831856"/>
            <a:ext cx="1891800" cy="1891800"/>
          </a:xfrm>
          <a:prstGeom prst="rect">
            <a:avLst/>
          </a:prstGeom>
          <a:solidFill>
            <a:schemeClr val="lt2"/>
          </a:solidFill>
          <a:ln>
            <a:noFill/>
          </a:ln>
        </p:spPr>
      </p:sp>
      <p:sp>
        <p:nvSpPr>
          <p:cNvPr id="100" name="Google Shape;100;p53"/>
          <p:cNvSpPr txBox="1"/>
          <p:nvPr/>
        </p:nvSpPr>
        <p:spPr>
          <a:xfrm>
            <a:off x="1142976" y="3794949"/>
            <a:ext cx="1928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Public Sans"/>
                <a:ea typeface="Public Sans"/>
                <a:cs typeface="Public Sans"/>
                <a:sym typeface="Public Sans"/>
              </a:rPr>
              <a:t>Texto …</a:t>
            </a:r>
            <a:endParaRPr sz="1200" b="0" i="0" u="none" strike="noStrike" cap="none">
              <a:solidFill>
                <a:srgbClr val="000000"/>
              </a:solidFill>
              <a:latin typeface="Public Sans"/>
              <a:ea typeface="Public Sans"/>
              <a:cs typeface="Public Sans"/>
              <a:sym typeface="Public Sans"/>
            </a:endParaRPr>
          </a:p>
        </p:txBody>
      </p:sp>
      <p:sp>
        <p:nvSpPr>
          <p:cNvPr id="101" name="Google Shape;101;p53"/>
          <p:cNvSpPr txBox="1"/>
          <p:nvPr/>
        </p:nvSpPr>
        <p:spPr>
          <a:xfrm>
            <a:off x="3643306" y="3794949"/>
            <a:ext cx="1928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Public Sans"/>
                <a:ea typeface="Public Sans"/>
                <a:cs typeface="Public Sans"/>
                <a:sym typeface="Public Sans"/>
              </a:rPr>
              <a:t>Texto …</a:t>
            </a:r>
            <a:endParaRPr sz="1200" b="0" i="0" u="none" strike="noStrike" cap="none">
              <a:solidFill>
                <a:srgbClr val="000000"/>
              </a:solidFill>
              <a:latin typeface="Public Sans"/>
              <a:ea typeface="Public Sans"/>
              <a:cs typeface="Public Sans"/>
              <a:sym typeface="Public Sans"/>
            </a:endParaRPr>
          </a:p>
        </p:txBody>
      </p:sp>
      <p:sp>
        <p:nvSpPr>
          <p:cNvPr id="102" name="Google Shape;102;p53"/>
          <p:cNvSpPr txBox="1"/>
          <p:nvPr/>
        </p:nvSpPr>
        <p:spPr>
          <a:xfrm>
            <a:off x="6143636" y="3794949"/>
            <a:ext cx="1928700" cy="2769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GB" sz="1200" b="0" i="0" u="none" strike="noStrike" cap="none">
                <a:solidFill>
                  <a:srgbClr val="000000"/>
                </a:solidFill>
                <a:latin typeface="Public Sans"/>
                <a:ea typeface="Public Sans"/>
                <a:cs typeface="Public Sans"/>
                <a:sym typeface="Public Sans"/>
              </a:rPr>
              <a:t>Texto …</a:t>
            </a:r>
            <a:endParaRPr sz="1200" b="0" i="0" u="none" strike="noStrike" cap="none">
              <a:solidFill>
                <a:srgbClr val="000000"/>
              </a:solidFill>
              <a:latin typeface="Public Sans"/>
              <a:ea typeface="Public Sans"/>
              <a:cs typeface="Public Sans"/>
              <a:sym typeface="Public Sans"/>
            </a:endParaRPr>
          </a:p>
        </p:txBody>
      </p:sp>
      <p:sp>
        <p:nvSpPr>
          <p:cNvPr id="103" name="Google Shape;103;p53"/>
          <p:cNvSpPr txBox="1">
            <a:spLocks noGrp="1"/>
          </p:cNvSpPr>
          <p:nvPr>
            <p:ph type="ctrTitle"/>
          </p:nvPr>
        </p:nvSpPr>
        <p:spPr>
          <a:xfrm>
            <a:off x="1142976" y="785800"/>
            <a:ext cx="6858000" cy="7143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None/>
              <a:defRPr sz="1800" b="1" i="0" u="none" strike="noStrike" cap="none">
                <a:solidFill>
                  <a:srgbClr val="000000"/>
                </a:solidFill>
                <a:latin typeface="Public Sans"/>
                <a:ea typeface="Public Sans"/>
                <a:cs typeface="Public Sans"/>
                <a:sym typeface="Public Sans"/>
              </a:defRPr>
            </a:lvl1pPr>
            <a:lvl2pPr marR="0" lvl="1"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9pPr>
          </a:lstStyle>
          <a:p>
            <a:endParaRPr/>
          </a:p>
        </p:txBody>
      </p:sp>
      <p:sp>
        <p:nvSpPr>
          <p:cNvPr id="104" name="Google Shape;104;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06"/>
        <p:cNvGrpSpPr/>
        <p:nvPr/>
      </p:nvGrpSpPr>
      <p:grpSpPr>
        <a:xfrm>
          <a:off x="0" y="0"/>
          <a:ext cx="0" cy="0"/>
          <a:chOff x="0" y="0"/>
          <a:chExt cx="0" cy="0"/>
        </a:xfrm>
      </p:grpSpPr>
      <p:sp>
        <p:nvSpPr>
          <p:cNvPr id="107" name="Google Shape;107;p22"/>
          <p:cNvSpPr txBox="1">
            <a:spLocks noGrp="1"/>
          </p:cNvSpPr>
          <p:nvPr>
            <p:ph type="ctrTitle"/>
          </p:nvPr>
        </p:nvSpPr>
        <p:spPr>
          <a:xfrm>
            <a:off x="571472" y="1643056"/>
            <a:ext cx="3000300" cy="1154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None/>
              <a:defRPr sz="3200" b="1" i="0" u="none" strike="noStrike" cap="none">
                <a:solidFill>
                  <a:srgbClr val="000000"/>
                </a:solidFill>
                <a:latin typeface="Public Sans"/>
                <a:ea typeface="Public Sans"/>
                <a:cs typeface="Public Sans"/>
                <a:sym typeface="Public Sans"/>
              </a:defRPr>
            </a:lvl1pPr>
            <a:lvl2pPr marR="0" lvl="1"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9pPr>
          </a:lstStyle>
          <a:p>
            <a:endParaRPr/>
          </a:p>
        </p:txBody>
      </p:sp>
      <p:sp>
        <p:nvSpPr>
          <p:cNvPr id="108" name="Google Shape;108;p22"/>
          <p:cNvSpPr txBox="1">
            <a:spLocks noGrp="1"/>
          </p:cNvSpPr>
          <p:nvPr>
            <p:ph type="subTitle" idx="1"/>
          </p:nvPr>
        </p:nvSpPr>
        <p:spPr>
          <a:xfrm>
            <a:off x="571472" y="2834125"/>
            <a:ext cx="3000300" cy="792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Public Sans"/>
                <a:ea typeface="Public Sans"/>
                <a:cs typeface="Public Sans"/>
                <a:sym typeface="Public Sans"/>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109" name="Google Shape;109;p22" descr="C:\Users\danipuntov\Downloads\New Project - 2020-07-09T142200.430.jpg"/>
          <p:cNvPicPr preferRelativeResize="0"/>
          <p:nvPr/>
        </p:nvPicPr>
        <p:blipFill rotWithShape="1">
          <a:blip r:embed="rId2">
            <a:alphaModFix/>
          </a:blip>
          <a:srcRect/>
          <a:stretch/>
        </p:blipFill>
        <p:spPr>
          <a:xfrm>
            <a:off x="4000496" y="0"/>
            <a:ext cx="5143504" cy="5143504"/>
          </a:xfrm>
          <a:prstGeom prst="rect">
            <a:avLst/>
          </a:prstGeom>
          <a:noFill/>
          <a:ln>
            <a:noFill/>
          </a:ln>
        </p:spPr>
      </p:pic>
      <p:pic>
        <p:nvPicPr>
          <p:cNvPr id="110" name="Google Shape;110;p22"/>
          <p:cNvPicPr preferRelativeResize="0"/>
          <p:nvPr/>
        </p:nvPicPr>
        <p:blipFill rotWithShape="1">
          <a:blip r:embed="rId3">
            <a:alphaModFix/>
          </a:blip>
          <a:srcRect/>
          <a:stretch/>
        </p:blipFill>
        <p:spPr>
          <a:xfrm>
            <a:off x="0" y="-2787"/>
            <a:ext cx="1080000" cy="607110"/>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slide">
  <p:cSld name="1_Title slide">
    <p:spTree>
      <p:nvGrpSpPr>
        <p:cNvPr id="1" name="Shape 111"/>
        <p:cNvGrpSpPr/>
        <p:nvPr/>
      </p:nvGrpSpPr>
      <p:grpSpPr>
        <a:xfrm>
          <a:off x="0" y="0"/>
          <a:ext cx="0" cy="0"/>
          <a:chOff x="0" y="0"/>
          <a:chExt cx="0" cy="0"/>
        </a:xfrm>
      </p:grpSpPr>
      <p:sp>
        <p:nvSpPr>
          <p:cNvPr id="112" name="Google Shape;112;p67"/>
          <p:cNvSpPr txBox="1">
            <a:spLocks noGrp="1"/>
          </p:cNvSpPr>
          <p:nvPr>
            <p:ph type="ctrTitle"/>
          </p:nvPr>
        </p:nvSpPr>
        <p:spPr>
          <a:xfrm>
            <a:off x="571472" y="1643056"/>
            <a:ext cx="4071900" cy="1154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None/>
              <a:defRPr sz="3200" b="1" i="0" u="none" strike="noStrike" cap="none">
                <a:solidFill>
                  <a:srgbClr val="000000"/>
                </a:solidFill>
                <a:latin typeface="Public Sans"/>
                <a:ea typeface="Public Sans"/>
                <a:cs typeface="Public Sans"/>
                <a:sym typeface="Public Sans"/>
              </a:defRPr>
            </a:lvl1pPr>
            <a:lvl2pPr marR="0" lvl="1"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9pPr>
          </a:lstStyle>
          <a:p>
            <a:endParaRPr/>
          </a:p>
        </p:txBody>
      </p:sp>
      <p:sp>
        <p:nvSpPr>
          <p:cNvPr id="113" name="Google Shape;113;p67"/>
          <p:cNvSpPr txBox="1">
            <a:spLocks noGrp="1"/>
          </p:cNvSpPr>
          <p:nvPr>
            <p:ph type="subTitle" idx="1"/>
          </p:nvPr>
        </p:nvSpPr>
        <p:spPr>
          <a:xfrm>
            <a:off x="571472" y="2834125"/>
            <a:ext cx="4071900" cy="792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Public Sans"/>
                <a:ea typeface="Public Sans"/>
                <a:cs typeface="Public Sans"/>
                <a:sym typeface="Public Sans"/>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114" name="Google Shape;114;p67" descr="C:\Users\danipuntov\Downloads\New Project - 2020-07-09T142200.430.jpg"/>
          <p:cNvPicPr preferRelativeResize="0"/>
          <p:nvPr/>
        </p:nvPicPr>
        <p:blipFill rotWithShape="1">
          <a:blip r:embed="rId2">
            <a:alphaModFix/>
          </a:blip>
          <a:srcRect l="9725" r="19441"/>
          <a:stretch/>
        </p:blipFill>
        <p:spPr>
          <a:xfrm>
            <a:off x="5500694" y="-5"/>
            <a:ext cx="3643307" cy="5143504"/>
          </a:xfrm>
          <a:prstGeom prst="rect">
            <a:avLst/>
          </a:prstGeom>
          <a:noFill/>
          <a:ln>
            <a:noFill/>
          </a:ln>
        </p:spPr>
      </p:pic>
      <p:pic>
        <p:nvPicPr>
          <p:cNvPr id="115" name="Google Shape;115;p67" descr="C:\Users\danipuntov\Desktop\pta\branding\logo-transparente.png"/>
          <p:cNvPicPr preferRelativeResize="0"/>
          <p:nvPr/>
        </p:nvPicPr>
        <p:blipFill rotWithShape="1">
          <a:blip r:embed="rId3">
            <a:alphaModFix/>
          </a:blip>
          <a:srcRect/>
          <a:stretch/>
        </p:blipFill>
        <p:spPr>
          <a:xfrm>
            <a:off x="214282" y="4430714"/>
            <a:ext cx="1267982" cy="71278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slide">
  <p:cSld name="1_Title slide 2">
    <p:spTree>
      <p:nvGrpSpPr>
        <p:cNvPr id="1" name="Shape 116"/>
        <p:cNvGrpSpPr/>
        <p:nvPr/>
      </p:nvGrpSpPr>
      <p:grpSpPr>
        <a:xfrm>
          <a:off x="0" y="0"/>
          <a:ext cx="0" cy="0"/>
          <a:chOff x="0" y="0"/>
          <a:chExt cx="0" cy="0"/>
        </a:xfrm>
      </p:grpSpPr>
      <p:sp>
        <p:nvSpPr>
          <p:cNvPr id="117" name="Google Shape;117;p68"/>
          <p:cNvSpPr txBox="1">
            <a:spLocks noGrp="1"/>
          </p:cNvSpPr>
          <p:nvPr>
            <p:ph type="ctrTitle"/>
          </p:nvPr>
        </p:nvSpPr>
        <p:spPr>
          <a:xfrm>
            <a:off x="571472" y="1643056"/>
            <a:ext cx="3000300" cy="1154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None/>
              <a:defRPr sz="3200" b="1" i="0" u="none" strike="noStrike" cap="none">
                <a:solidFill>
                  <a:srgbClr val="000000"/>
                </a:solidFill>
                <a:latin typeface="Public Sans"/>
                <a:ea typeface="Public Sans"/>
                <a:cs typeface="Public Sans"/>
                <a:sym typeface="Public Sans"/>
              </a:defRPr>
            </a:lvl1pPr>
            <a:lvl2pPr marR="0" lvl="1"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9pPr>
          </a:lstStyle>
          <a:p>
            <a:endParaRPr/>
          </a:p>
        </p:txBody>
      </p:sp>
      <p:sp>
        <p:nvSpPr>
          <p:cNvPr id="118" name="Google Shape;118;p68"/>
          <p:cNvSpPr txBox="1">
            <a:spLocks noGrp="1"/>
          </p:cNvSpPr>
          <p:nvPr>
            <p:ph type="subTitle" idx="1"/>
          </p:nvPr>
        </p:nvSpPr>
        <p:spPr>
          <a:xfrm>
            <a:off x="571472" y="2834125"/>
            <a:ext cx="3000300" cy="792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Public Sans"/>
                <a:ea typeface="Public Sans"/>
                <a:cs typeface="Public Sans"/>
                <a:sym typeface="Public Sans"/>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119" name="Google Shape;119;p68" descr="C:\Users\danipuntov\Downloads\New Project - 2020-07-09T142200.430.jpg"/>
          <p:cNvPicPr preferRelativeResize="0"/>
          <p:nvPr/>
        </p:nvPicPr>
        <p:blipFill rotWithShape="1">
          <a:blip r:embed="rId2">
            <a:alphaModFix/>
          </a:blip>
          <a:srcRect/>
          <a:stretch/>
        </p:blipFill>
        <p:spPr>
          <a:xfrm>
            <a:off x="4000496" y="0"/>
            <a:ext cx="5143504" cy="5143501"/>
          </a:xfrm>
          <a:prstGeom prst="rect">
            <a:avLst/>
          </a:prstGeom>
          <a:noFill/>
          <a:ln>
            <a:noFill/>
          </a:ln>
        </p:spPr>
      </p:pic>
      <p:pic>
        <p:nvPicPr>
          <p:cNvPr id="120" name="Google Shape;120;p68" descr="C:\Users\danipuntov\Desktop\pta\branding\logo-transparente.png"/>
          <p:cNvPicPr preferRelativeResize="0"/>
          <p:nvPr/>
        </p:nvPicPr>
        <p:blipFill rotWithShape="1">
          <a:blip r:embed="rId3">
            <a:alphaModFix/>
          </a:blip>
          <a:srcRect/>
          <a:stretch/>
        </p:blipFill>
        <p:spPr>
          <a:xfrm>
            <a:off x="214282" y="4430714"/>
            <a:ext cx="1267982" cy="71278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ítulo y objetos" type="obj">
  <p:cSld name="OBJECT">
    <p:spTree>
      <p:nvGrpSpPr>
        <p:cNvPr id="1" name="Shape 121"/>
        <p:cNvGrpSpPr/>
        <p:nvPr/>
      </p:nvGrpSpPr>
      <p:grpSpPr>
        <a:xfrm>
          <a:off x="0" y="0"/>
          <a:ext cx="0" cy="0"/>
          <a:chOff x="0" y="0"/>
          <a:chExt cx="0" cy="0"/>
        </a:xfrm>
      </p:grpSpPr>
      <p:sp>
        <p:nvSpPr>
          <p:cNvPr id="122" name="Google Shape;122;p69"/>
          <p:cNvSpPr txBox="1">
            <a:spLocks noGrp="1"/>
          </p:cNvSpPr>
          <p:nvPr>
            <p:ph type="title"/>
          </p:nvPr>
        </p:nvSpPr>
        <p:spPr>
          <a:xfrm>
            <a:off x="467544" y="1059582"/>
            <a:ext cx="8229600" cy="54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2800"/>
              <a:buFont typeface="Montserrat"/>
              <a:buNone/>
              <a:defRPr sz="2800" b="1" i="0" u="none" strike="noStrike" cap="none">
                <a:solidFill>
                  <a:srgbClr val="000000"/>
                </a:solidFill>
                <a:latin typeface="Montserrat"/>
                <a:ea typeface="Montserrat"/>
                <a:cs typeface="Montserrat"/>
                <a:sym typeface="Montserrat"/>
              </a:defRPr>
            </a:lvl1pPr>
            <a:lvl2pPr marR="0" lvl="1"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2pPr>
            <a:lvl3pPr marR="0" lvl="2"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3pPr>
            <a:lvl4pPr marR="0" lvl="3"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4pPr>
            <a:lvl5pPr marR="0" lvl="4"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5pPr>
            <a:lvl6pPr marR="0" lvl="5"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6pPr>
            <a:lvl7pPr marR="0" lvl="6"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7pPr>
            <a:lvl8pPr marR="0" lvl="7"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8pPr>
            <a:lvl9pPr marR="0" lvl="8" algn="l" rtl="0">
              <a:lnSpc>
                <a:spcPct val="100000"/>
              </a:lnSpc>
              <a:spcBef>
                <a:spcPts val="0"/>
              </a:spcBef>
              <a:spcAft>
                <a:spcPts val="0"/>
              </a:spcAft>
              <a:buClr>
                <a:srgbClr val="000000"/>
              </a:buClr>
              <a:buSzPts val="1400"/>
              <a:buFont typeface="Montserrat"/>
              <a:buNone/>
              <a:defRPr sz="1800" b="0" i="0" u="none" strike="noStrike" cap="none">
                <a:solidFill>
                  <a:srgbClr val="000000"/>
                </a:solidFill>
                <a:latin typeface="Montserrat"/>
                <a:ea typeface="Montserrat"/>
                <a:cs typeface="Montserrat"/>
                <a:sym typeface="Montserrat"/>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7"/>
        <p:cNvGrpSpPr/>
        <p:nvPr/>
      </p:nvGrpSpPr>
      <p:grpSpPr>
        <a:xfrm>
          <a:off x="0" y="0"/>
          <a:ext cx="0" cy="0"/>
          <a:chOff x="0" y="0"/>
          <a:chExt cx="0" cy="0"/>
        </a:xfrm>
      </p:grpSpPr>
      <p:sp>
        <p:nvSpPr>
          <p:cNvPr id="128" name="Google Shape;128;p27"/>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a:endParaRPr/>
          </a:p>
        </p:txBody>
      </p:sp>
      <p:sp>
        <p:nvSpPr>
          <p:cNvPr id="129" name="Google Shape;129;p27"/>
          <p:cNvSpPr txBox="1">
            <a:spLocks noGrp="1"/>
          </p:cNvSpPr>
          <p:nvPr>
            <p:ph type="subTitle" idx="1"/>
          </p:nvPr>
        </p:nvSpPr>
        <p:spPr>
          <a:xfrm>
            <a:off x="311700" y="2834125"/>
            <a:ext cx="8520600" cy="7926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30" name="Google Shape;130;p2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slide-026">
  <p:cSld name="slide-026">
    <p:spTree>
      <p:nvGrpSpPr>
        <p:cNvPr id="1" name="Shape 131"/>
        <p:cNvGrpSpPr/>
        <p:nvPr/>
      </p:nvGrpSpPr>
      <p:grpSpPr>
        <a:xfrm>
          <a:off x="0" y="0"/>
          <a:ext cx="0" cy="0"/>
          <a:chOff x="0" y="0"/>
          <a:chExt cx="0" cy="0"/>
        </a:xfrm>
      </p:grpSpPr>
      <p:sp>
        <p:nvSpPr>
          <p:cNvPr id="132" name="Google Shape;132;p28"/>
          <p:cNvSpPr/>
          <p:nvPr/>
        </p:nvSpPr>
        <p:spPr>
          <a:xfrm>
            <a:off x="0" y="0"/>
            <a:ext cx="1143000" cy="5143500"/>
          </a:xfrm>
          <a:prstGeom prst="rect">
            <a:avLst/>
          </a:prstGeom>
          <a:solidFill>
            <a:srgbClr val="0000CC"/>
          </a:solidFill>
          <a:ln>
            <a:noFill/>
          </a:ln>
          <a:effectLst>
            <a:outerShdw blurRad="38100" dist="25400" dir="5400000" rotWithShape="0">
              <a:srgbClr val="000000">
                <a:alpha val="48627"/>
              </a:srgbClr>
            </a:outerShdw>
          </a:effectLst>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0" i="0" u="none" strike="noStrike" cap="none">
              <a:solidFill>
                <a:srgbClr val="009193"/>
              </a:solidFill>
              <a:latin typeface="Helvetica Neue"/>
              <a:ea typeface="Helvetica Neue"/>
              <a:cs typeface="Helvetica Neue"/>
              <a:sym typeface="Helvetica Neue"/>
            </a:endParaRPr>
          </a:p>
        </p:txBody>
      </p:sp>
      <p:pic>
        <p:nvPicPr>
          <p:cNvPr id="133" name="Google Shape;133;p28" descr="C:\Users\danipuntov\Desktop\pta\branding\logo-transparente (1).png"/>
          <p:cNvPicPr preferRelativeResize="0"/>
          <p:nvPr/>
        </p:nvPicPr>
        <p:blipFill rotWithShape="1">
          <a:blip r:embed="rId2">
            <a:alphaModFix/>
          </a:blip>
          <a:srcRect/>
          <a:stretch/>
        </p:blipFill>
        <p:spPr>
          <a:xfrm>
            <a:off x="1" y="-1"/>
            <a:ext cx="1080000" cy="607111"/>
          </a:xfrm>
          <a:prstGeom prst="rect">
            <a:avLst/>
          </a:prstGeom>
          <a:noFill/>
          <a:ln>
            <a:noFill/>
          </a:ln>
        </p:spPr>
      </p:pic>
      <p:sp>
        <p:nvSpPr>
          <p:cNvPr id="134" name="Google Shape;134;p28"/>
          <p:cNvSpPr txBox="1">
            <a:spLocks noGrp="1"/>
          </p:cNvSpPr>
          <p:nvPr>
            <p:ph type="ctrTitle"/>
          </p:nvPr>
        </p:nvSpPr>
        <p:spPr>
          <a:xfrm>
            <a:off x="2071670" y="785800"/>
            <a:ext cx="6286500" cy="1090200"/>
          </a:xfrm>
          <a:prstGeom prst="rect">
            <a:avLst/>
          </a:prstGeom>
          <a:noFill/>
          <a:ln>
            <a:noFill/>
          </a:ln>
        </p:spPr>
        <p:txBody>
          <a:bodyPr spcFirstLastPara="1" wrap="square" lIns="91425" tIns="91425" rIns="91425" bIns="91425" anchor="b" anchorCtr="0">
            <a:noAutofit/>
          </a:bodyPr>
          <a:lstStyle>
            <a:lvl1pPr marR="0" lvl="0" algn="l">
              <a:lnSpc>
                <a:spcPct val="100000"/>
              </a:lnSpc>
              <a:spcBef>
                <a:spcPts val="0"/>
              </a:spcBef>
              <a:spcAft>
                <a:spcPts val="0"/>
              </a:spcAft>
              <a:buClr>
                <a:srgbClr val="000000"/>
              </a:buClr>
              <a:buSzPts val="2400"/>
              <a:buFont typeface="Arial"/>
              <a:buNone/>
              <a:defRPr sz="1800" b="1" i="0" u="none" strike="noStrike" cap="none">
                <a:solidFill>
                  <a:srgbClr val="000000"/>
                </a:solidFill>
                <a:latin typeface="Public Sans"/>
                <a:ea typeface="Public Sans"/>
                <a:cs typeface="Public Sans"/>
                <a:sym typeface="Public Sans"/>
              </a:defRPr>
            </a:lvl1pPr>
            <a:lvl2pPr marR="0" lvl="1" algn="l">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2pPr>
            <a:lvl3pPr marR="0" lvl="2" algn="l">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3pPr>
            <a:lvl4pPr marR="0" lvl="3" algn="l">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4pPr>
            <a:lvl5pPr marR="0" lvl="4" algn="l">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5pPr>
            <a:lvl6pPr marR="0" lvl="5" algn="l">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6pPr>
            <a:lvl7pPr marR="0" lvl="6" algn="l">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7pPr>
            <a:lvl8pPr marR="0" lvl="7" algn="l">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8pPr>
            <a:lvl9pPr marR="0" lvl="8" algn="l">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9pPr>
          </a:lstStyle>
          <a:p>
            <a:endParaRPr/>
          </a:p>
        </p:txBody>
      </p:sp>
      <p:sp>
        <p:nvSpPr>
          <p:cNvPr id="135" name="Google Shape;135;p28"/>
          <p:cNvSpPr txBox="1">
            <a:spLocks noGrp="1"/>
          </p:cNvSpPr>
          <p:nvPr>
            <p:ph type="subTitle" idx="1"/>
          </p:nvPr>
        </p:nvSpPr>
        <p:spPr>
          <a:xfrm>
            <a:off x="2071670" y="1976869"/>
            <a:ext cx="6286500" cy="2435700"/>
          </a:xfrm>
          <a:prstGeom prst="rect">
            <a:avLst/>
          </a:prstGeom>
          <a:noFill/>
          <a:ln>
            <a:noFill/>
          </a:ln>
        </p:spPr>
        <p:txBody>
          <a:bodyPr spcFirstLastPara="1" wrap="square" lIns="91425" tIns="91425" rIns="91425" bIns="91425" anchor="t" anchorCtr="0">
            <a:noAutofit/>
          </a:bodyPr>
          <a:lstStyle>
            <a:lvl1pPr marR="0" lvl="0" algn="l">
              <a:lnSpc>
                <a:spcPct val="100000"/>
              </a:lnSpc>
              <a:spcBef>
                <a:spcPts val="0"/>
              </a:spcBef>
              <a:spcAft>
                <a:spcPts val="0"/>
              </a:spcAft>
              <a:buClr>
                <a:srgbClr val="000000"/>
              </a:buClr>
              <a:buSzPts val="1400"/>
              <a:buFont typeface="Montserrat"/>
              <a:buNone/>
              <a:defRPr sz="1200" b="0" i="0" u="none" strike="noStrike" cap="none">
                <a:solidFill>
                  <a:srgbClr val="000000"/>
                </a:solidFill>
                <a:latin typeface="Public Sans"/>
                <a:ea typeface="Public Sans"/>
                <a:cs typeface="Public Sans"/>
                <a:sym typeface="Public Sans"/>
              </a:defRPr>
            </a:lvl1pPr>
            <a:lvl2pPr marR="0" lvl="1"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sp>
        <p:nvSpPr>
          <p:cNvPr id="136" name="Google Shape;136;p2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Public Sans"/>
                <a:ea typeface="Public Sans"/>
                <a:cs typeface="Public Sans"/>
                <a:sym typeface="Public Sans"/>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Public Sans"/>
                <a:ea typeface="Public Sans"/>
                <a:cs typeface="Public Sans"/>
                <a:sym typeface="Public Sans"/>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Public Sans"/>
                <a:ea typeface="Public Sans"/>
                <a:cs typeface="Public Sans"/>
                <a:sym typeface="Public Sans"/>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Public Sans"/>
                <a:ea typeface="Public Sans"/>
                <a:cs typeface="Public Sans"/>
                <a:sym typeface="Public Sans"/>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Public Sans"/>
                <a:ea typeface="Public Sans"/>
                <a:cs typeface="Public Sans"/>
                <a:sym typeface="Public Sans"/>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Public Sans"/>
                <a:ea typeface="Public Sans"/>
                <a:cs typeface="Public Sans"/>
                <a:sym typeface="Public Sans"/>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Public Sans"/>
                <a:ea typeface="Public Sans"/>
                <a:cs typeface="Public Sans"/>
                <a:sym typeface="Public Sans"/>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Public Sans"/>
                <a:ea typeface="Public Sans"/>
                <a:cs typeface="Public Sans"/>
                <a:sym typeface="Public Sans"/>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000000"/>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slide">
  <p:cSld name="Portada con imagen">
    <p:spTree>
      <p:nvGrpSpPr>
        <p:cNvPr id="1" name="Shape 10"/>
        <p:cNvGrpSpPr/>
        <p:nvPr/>
      </p:nvGrpSpPr>
      <p:grpSpPr>
        <a:xfrm>
          <a:off x="0" y="0"/>
          <a:ext cx="0" cy="0"/>
          <a:chOff x="0" y="0"/>
          <a:chExt cx="0" cy="0"/>
        </a:xfrm>
      </p:grpSpPr>
      <p:sp>
        <p:nvSpPr>
          <p:cNvPr id="11" name="Google Shape;11;p18"/>
          <p:cNvSpPr txBox="1">
            <a:spLocks noGrp="1"/>
          </p:cNvSpPr>
          <p:nvPr>
            <p:ph type="ctrTitle"/>
          </p:nvPr>
        </p:nvSpPr>
        <p:spPr>
          <a:xfrm>
            <a:off x="571472" y="1643056"/>
            <a:ext cx="3000300" cy="1154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None/>
              <a:defRPr sz="3200" b="1" i="0" u="none" strike="noStrike" cap="none">
                <a:solidFill>
                  <a:srgbClr val="000000"/>
                </a:solidFill>
                <a:latin typeface="Public Sans"/>
                <a:ea typeface="Public Sans"/>
                <a:cs typeface="Public Sans"/>
                <a:sym typeface="Public Sans"/>
              </a:defRPr>
            </a:lvl1pPr>
            <a:lvl2pPr marR="0" lvl="1"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9pPr>
          </a:lstStyle>
          <a:p>
            <a:endParaRPr/>
          </a:p>
        </p:txBody>
      </p:sp>
      <p:sp>
        <p:nvSpPr>
          <p:cNvPr id="12" name="Google Shape;12;p18"/>
          <p:cNvSpPr txBox="1">
            <a:spLocks noGrp="1"/>
          </p:cNvSpPr>
          <p:nvPr>
            <p:ph type="subTitle" idx="1"/>
          </p:nvPr>
        </p:nvSpPr>
        <p:spPr>
          <a:xfrm>
            <a:off x="571472" y="2834125"/>
            <a:ext cx="3000300" cy="792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Public Sans"/>
                <a:ea typeface="Public Sans"/>
                <a:cs typeface="Public Sans"/>
                <a:sym typeface="Public Sans"/>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13" name="Google Shape;13;p18" descr="C:\Users\danipuntov\Downloads\New Project - 2020-07-09T142200.430.jpg"/>
          <p:cNvPicPr preferRelativeResize="0"/>
          <p:nvPr/>
        </p:nvPicPr>
        <p:blipFill rotWithShape="1">
          <a:blip r:embed="rId2">
            <a:alphaModFix/>
          </a:blip>
          <a:srcRect/>
          <a:stretch/>
        </p:blipFill>
        <p:spPr>
          <a:xfrm>
            <a:off x="4000496" y="0"/>
            <a:ext cx="5143504" cy="5143504"/>
          </a:xfrm>
          <a:prstGeom prst="rect">
            <a:avLst/>
          </a:prstGeom>
          <a:noFill/>
          <a:ln>
            <a:noFill/>
          </a:ln>
        </p:spPr>
      </p:pic>
      <p:pic>
        <p:nvPicPr>
          <p:cNvPr id="14" name="Google Shape;14;p18"/>
          <p:cNvPicPr preferRelativeResize="0"/>
          <p:nvPr/>
        </p:nvPicPr>
        <p:blipFill rotWithShape="1">
          <a:blip r:embed="rId3">
            <a:alphaModFix/>
          </a:blip>
          <a:srcRect/>
          <a:stretch/>
        </p:blipFill>
        <p:spPr>
          <a:xfrm>
            <a:off x="0" y="-2787"/>
            <a:ext cx="1080000" cy="607110"/>
          </a:xfrm>
          <a:prstGeom prst="rect">
            <a:avLst/>
          </a:prstGeom>
          <a:noFill/>
          <a:ln>
            <a:noFill/>
          </a:ln>
        </p:spPr>
      </p:pic>
      <p:sp>
        <p:nvSpPr>
          <p:cNvPr id="15" name="Google Shape;15;p1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7"/>
        <p:cNvGrpSpPr/>
        <p:nvPr/>
      </p:nvGrpSpPr>
      <p:grpSpPr>
        <a:xfrm>
          <a:off x="0" y="0"/>
          <a:ext cx="0" cy="0"/>
          <a:chOff x="0" y="0"/>
          <a:chExt cx="0" cy="0"/>
        </a:xfrm>
      </p:grpSpPr>
      <p:sp>
        <p:nvSpPr>
          <p:cNvPr id="138" name="Google Shape;138;p33"/>
          <p:cNvSpPr txBox="1">
            <a:spLocks noGrp="1"/>
          </p:cNvSpPr>
          <p:nvPr>
            <p:ph type="title"/>
          </p:nvPr>
        </p:nvSpPr>
        <p:spPr>
          <a:xfrm>
            <a:off x="311700" y="2150850"/>
            <a:ext cx="8520600" cy="841800"/>
          </a:xfrm>
          <a:prstGeom prst="rect">
            <a:avLst/>
          </a:prstGeom>
          <a:noFill/>
          <a:ln>
            <a:noFill/>
          </a:ln>
        </p:spPr>
        <p:txBody>
          <a:bodyPr spcFirstLastPara="1" wrap="square" lIns="91425" tIns="91425" rIns="91425" bIns="91425" anchor="ctr" anchorCtr="0">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139" name="Google Shape;139;p3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40"/>
        <p:cNvGrpSpPr/>
        <p:nvPr/>
      </p:nvGrpSpPr>
      <p:grpSpPr>
        <a:xfrm>
          <a:off x="0" y="0"/>
          <a:ext cx="0" cy="0"/>
          <a:chOff x="0" y="0"/>
          <a:chExt cx="0" cy="0"/>
        </a:xfrm>
      </p:grpSpPr>
      <p:sp>
        <p:nvSpPr>
          <p:cNvPr id="141" name="Google Shape;141;p3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2" name="Google Shape;142;p3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43" name="Google Shape;143;p3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44"/>
        <p:cNvGrpSpPr/>
        <p:nvPr/>
      </p:nvGrpSpPr>
      <p:grpSpPr>
        <a:xfrm>
          <a:off x="0" y="0"/>
          <a:ext cx="0" cy="0"/>
          <a:chOff x="0" y="0"/>
          <a:chExt cx="0" cy="0"/>
        </a:xfrm>
      </p:grpSpPr>
      <p:sp>
        <p:nvSpPr>
          <p:cNvPr id="145" name="Google Shape;145;p3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46" name="Google Shape;146;p35"/>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47" name="Google Shape;147;p35"/>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48" name="Google Shape;148;p3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49"/>
        <p:cNvGrpSpPr/>
        <p:nvPr/>
      </p:nvGrpSpPr>
      <p:grpSpPr>
        <a:xfrm>
          <a:off x="0" y="0"/>
          <a:ext cx="0" cy="0"/>
          <a:chOff x="0" y="0"/>
          <a:chExt cx="0" cy="0"/>
        </a:xfrm>
      </p:grpSpPr>
      <p:sp>
        <p:nvSpPr>
          <p:cNvPr id="150" name="Google Shape;150;p3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51" name="Google Shape;151;p3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52"/>
        <p:cNvGrpSpPr/>
        <p:nvPr/>
      </p:nvGrpSpPr>
      <p:grpSpPr>
        <a:xfrm>
          <a:off x="0" y="0"/>
          <a:ext cx="0" cy="0"/>
          <a:chOff x="0" y="0"/>
          <a:chExt cx="0" cy="0"/>
        </a:xfrm>
      </p:grpSpPr>
      <p:sp>
        <p:nvSpPr>
          <p:cNvPr id="153" name="Google Shape;153;p37"/>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154" name="Google Shape;154;p37"/>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155" name="Google Shape;155;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156"/>
        <p:cNvGrpSpPr/>
        <p:nvPr/>
      </p:nvGrpSpPr>
      <p:grpSpPr>
        <a:xfrm>
          <a:off x="0" y="0"/>
          <a:ext cx="0" cy="0"/>
          <a:chOff x="0" y="0"/>
          <a:chExt cx="0" cy="0"/>
        </a:xfrm>
      </p:grpSpPr>
      <p:sp>
        <p:nvSpPr>
          <p:cNvPr id="157" name="Google Shape;157;p38"/>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158" name="Google Shape;158;p3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9"/>
        <p:cNvGrpSpPr/>
        <p:nvPr/>
      </p:nvGrpSpPr>
      <p:grpSpPr>
        <a:xfrm>
          <a:off x="0" y="0"/>
          <a:ext cx="0" cy="0"/>
          <a:chOff x="0" y="0"/>
          <a:chExt cx="0" cy="0"/>
        </a:xfrm>
      </p:grpSpPr>
      <p:sp>
        <p:nvSpPr>
          <p:cNvPr id="160" name="Google Shape;160;p3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61" name="Google Shape;161;p39"/>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162" name="Google Shape;162;p39"/>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163" name="Google Shape;163;p39"/>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164" name="Google Shape;164;p3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165"/>
        <p:cNvGrpSpPr/>
        <p:nvPr/>
      </p:nvGrpSpPr>
      <p:grpSpPr>
        <a:xfrm>
          <a:off x="0" y="0"/>
          <a:ext cx="0" cy="0"/>
          <a:chOff x="0" y="0"/>
          <a:chExt cx="0" cy="0"/>
        </a:xfrm>
      </p:grpSpPr>
      <p:sp>
        <p:nvSpPr>
          <p:cNvPr id="166" name="Google Shape;166;p40"/>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167" name="Google Shape;167;p4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68"/>
        <p:cNvGrpSpPr/>
        <p:nvPr/>
      </p:nvGrpSpPr>
      <p:grpSpPr>
        <a:xfrm>
          <a:off x="0" y="0"/>
          <a:ext cx="0" cy="0"/>
          <a:chOff x="0" y="0"/>
          <a:chExt cx="0" cy="0"/>
        </a:xfrm>
      </p:grpSpPr>
      <p:sp>
        <p:nvSpPr>
          <p:cNvPr id="169" name="Google Shape;169;p41"/>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170" name="Google Shape;170;p41"/>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171" name="Google Shape;171;p4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72"/>
        <p:cNvGrpSpPr/>
        <p:nvPr/>
      </p:nvGrpSpPr>
      <p:grpSpPr>
        <a:xfrm>
          <a:off x="0" y="0"/>
          <a:ext cx="0" cy="0"/>
          <a:chOff x="0" y="0"/>
          <a:chExt cx="0" cy="0"/>
        </a:xfrm>
      </p:grpSpPr>
      <p:sp>
        <p:nvSpPr>
          <p:cNvPr id="173" name="Google Shape;173;p4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ítulo y objetos">
  <p:cSld name="1_Título y objetos">
    <p:spTree>
      <p:nvGrpSpPr>
        <p:cNvPr id="1" name="Shape 16"/>
        <p:cNvGrpSpPr/>
        <p:nvPr/>
      </p:nvGrpSpPr>
      <p:grpSpPr>
        <a:xfrm>
          <a:off x="0" y="0"/>
          <a:ext cx="0" cy="0"/>
          <a:chOff x="0" y="0"/>
          <a:chExt cx="0" cy="0"/>
        </a:xfrm>
      </p:grpSpPr>
      <p:sp>
        <p:nvSpPr>
          <p:cNvPr id="17" name="Google Shape;17;p25"/>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8" name="Google Shape;18;p25"/>
          <p:cNvSpPr txBox="1">
            <a:spLocks noGrp="1"/>
          </p:cNvSpPr>
          <p:nvPr>
            <p:ph type="body" idx="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L="914400" marR="0" lvl="1"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L="1371600" marR="0" lvl="2"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L="1828800" marR="0" lvl="3"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L="2286000" marR="0" lvl="4"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L="3200400" marR="0" lvl="6"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L="3657600" marR="0" lvl="7"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L="4114800" marR="0" lvl="8" indent="-22860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19" name="Google Shape;19;p25"/>
          <p:cNvSpPr txBox="1">
            <a:spLocks noGrp="1"/>
          </p:cNvSpPr>
          <p:nvPr>
            <p:ph type="dt" idx="10"/>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0" name="Google Shape;20;p25"/>
          <p:cNvSpPr txBox="1">
            <a:spLocks noGrp="1"/>
          </p:cNvSpPr>
          <p:nvPr>
            <p:ph type="ftr" idx="11"/>
          </p:nvPr>
        </p:nvSpPr>
        <p:spPr>
          <a:xfrm>
            <a:off x="0" y="0"/>
            <a:ext cx="3000000" cy="30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sp>
        <p:nvSpPr>
          <p:cNvPr id="21" name="Google Shape;21;p2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74"/>
        <p:cNvGrpSpPr/>
        <p:nvPr/>
      </p:nvGrpSpPr>
      <p:grpSpPr>
        <a:xfrm>
          <a:off x="0" y="0"/>
          <a:ext cx="0" cy="0"/>
          <a:chOff x="0" y="0"/>
          <a:chExt cx="0" cy="0"/>
        </a:xfrm>
      </p:grpSpPr>
      <p:sp>
        <p:nvSpPr>
          <p:cNvPr id="175" name="Google Shape;175;p43"/>
          <p:cNvSpPr txBox="1">
            <a:spLocks noGrp="1"/>
          </p:cNvSpPr>
          <p:nvPr>
            <p:ph type="title"/>
          </p:nvPr>
        </p:nvSpPr>
        <p:spPr>
          <a:xfrm>
            <a:off x="228600" y="137319"/>
            <a:ext cx="4114800" cy="571500"/>
          </a:xfrm>
          <a:prstGeom prst="rect">
            <a:avLst/>
          </a:prstGeom>
          <a:noFill/>
          <a:ln>
            <a:noFill/>
          </a:ln>
        </p:spPr>
        <p:txBody>
          <a:bodyPr spcFirstLastPara="1" wrap="square" lIns="45725" tIns="22850" rIns="45725" bIns="22850" anchor="ctr" anchorCtr="0">
            <a:normAutofit/>
          </a:bodyPr>
          <a:lstStyle>
            <a:lvl1pPr lvl="0" algn="ctr">
              <a:lnSpc>
                <a:spcPct val="100000"/>
              </a:lnSpc>
              <a:spcBef>
                <a:spcPts val="0"/>
              </a:spcBef>
              <a:spcAft>
                <a:spcPts val="0"/>
              </a:spcAft>
              <a:buClr>
                <a:schemeClr val="dk1"/>
              </a:buClr>
              <a:buSzPts val="9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76" name="Google Shape;176;p43"/>
          <p:cNvSpPr txBox="1">
            <a:spLocks noGrp="1"/>
          </p:cNvSpPr>
          <p:nvPr>
            <p:ph type="body" idx="1"/>
          </p:nvPr>
        </p:nvSpPr>
        <p:spPr>
          <a:xfrm>
            <a:off x="228600" y="800100"/>
            <a:ext cx="4114800" cy="2263200"/>
          </a:xfrm>
          <a:prstGeom prst="rect">
            <a:avLst/>
          </a:prstGeom>
          <a:noFill/>
          <a:ln>
            <a:noFill/>
          </a:ln>
        </p:spPr>
        <p:txBody>
          <a:bodyPr spcFirstLastPara="1" wrap="square" lIns="45725" tIns="22850" rIns="45725" bIns="22850" anchor="t" anchorCtr="0">
            <a:normAutofit/>
          </a:bodyPr>
          <a:lstStyle>
            <a:lvl1pPr marL="457200" lvl="0" indent="-285750" algn="l">
              <a:lnSpc>
                <a:spcPct val="115000"/>
              </a:lnSpc>
              <a:spcBef>
                <a:spcPts val="200"/>
              </a:spcBef>
              <a:spcAft>
                <a:spcPts val="0"/>
              </a:spcAft>
              <a:buClr>
                <a:schemeClr val="dk1"/>
              </a:buClr>
              <a:buSzPts val="900"/>
              <a:buChar char="●"/>
              <a:defRPr/>
            </a:lvl1pPr>
            <a:lvl2pPr marL="914400" lvl="1" indent="-285750" algn="l">
              <a:lnSpc>
                <a:spcPct val="115000"/>
              </a:lnSpc>
              <a:spcBef>
                <a:spcPts val="1200"/>
              </a:spcBef>
              <a:spcAft>
                <a:spcPts val="0"/>
              </a:spcAft>
              <a:buClr>
                <a:schemeClr val="dk1"/>
              </a:buClr>
              <a:buSzPts val="900"/>
              <a:buChar char="○"/>
              <a:defRPr/>
            </a:lvl2pPr>
            <a:lvl3pPr marL="1371600" lvl="2" indent="-285750" algn="l">
              <a:lnSpc>
                <a:spcPct val="115000"/>
              </a:lnSpc>
              <a:spcBef>
                <a:spcPts val="1200"/>
              </a:spcBef>
              <a:spcAft>
                <a:spcPts val="0"/>
              </a:spcAft>
              <a:buClr>
                <a:schemeClr val="dk1"/>
              </a:buClr>
              <a:buSzPts val="900"/>
              <a:buChar char="■"/>
              <a:defRPr/>
            </a:lvl3pPr>
            <a:lvl4pPr marL="1828800" lvl="3" indent="-285750" algn="l">
              <a:lnSpc>
                <a:spcPct val="115000"/>
              </a:lnSpc>
              <a:spcBef>
                <a:spcPts val="1200"/>
              </a:spcBef>
              <a:spcAft>
                <a:spcPts val="0"/>
              </a:spcAft>
              <a:buClr>
                <a:schemeClr val="dk1"/>
              </a:buClr>
              <a:buSzPts val="900"/>
              <a:buChar char="●"/>
              <a:defRPr/>
            </a:lvl4pPr>
            <a:lvl5pPr marL="2286000" lvl="4" indent="-285750" algn="l">
              <a:lnSpc>
                <a:spcPct val="115000"/>
              </a:lnSpc>
              <a:spcBef>
                <a:spcPts val="1200"/>
              </a:spcBef>
              <a:spcAft>
                <a:spcPts val="0"/>
              </a:spcAft>
              <a:buClr>
                <a:schemeClr val="dk1"/>
              </a:buClr>
              <a:buSzPts val="900"/>
              <a:buChar char="○"/>
              <a:defRPr/>
            </a:lvl5pPr>
            <a:lvl6pPr marL="2743200" lvl="5" indent="-285750" algn="l">
              <a:lnSpc>
                <a:spcPct val="115000"/>
              </a:lnSpc>
              <a:spcBef>
                <a:spcPts val="1200"/>
              </a:spcBef>
              <a:spcAft>
                <a:spcPts val="0"/>
              </a:spcAft>
              <a:buClr>
                <a:schemeClr val="dk1"/>
              </a:buClr>
              <a:buSzPts val="900"/>
              <a:buChar char="■"/>
              <a:defRPr/>
            </a:lvl6pPr>
            <a:lvl7pPr marL="3200400" lvl="6" indent="-285750" algn="l">
              <a:lnSpc>
                <a:spcPct val="115000"/>
              </a:lnSpc>
              <a:spcBef>
                <a:spcPts val="1200"/>
              </a:spcBef>
              <a:spcAft>
                <a:spcPts val="0"/>
              </a:spcAft>
              <a:buClr>
                <a:schemeClr val="dk1"/>
              </a:buClr>
              <a:buSzPts val="900"/>
              <a:buChar char="●"/>
              <a:defRPr/>
            </a:lvl7pPr>
            <a:lvl8pPr marL="3657600" lvl="7" indent="-285750" algn="l">
              <a:lnSpc>
                <a:spcPct val="115000"/>
              </a:lnSpc>
              <a:spcBef>
                <a:spcPts val="1200"/>
              </a:spcBef>
              <a:spcAft>
                <a:spcPts val="0"/>
              </a:spcAft>
              <a:buClr>
                <a:schemeClr val="dk1"/>
              </a:buClr>
              <a:buSzPts val="900"/>
              <a:buChar char="○"/>
              <a:defRPr/>
            </a:lvl8pPr>
            <a:lvl9pPr marL="4114800" lvl="8" indent="-285750" algn="l">
              <a:lnSpc>
                <a:spcPct val="115000"/>
              </a:lnSpc>
              <a:spcBef>
                <a:spcPts val="1200"/>
              </a:spcBef>
              <a:spcAft>
                <a:spcPts val="1200"/>
              </a:spcAft>
              <a:buClr>
                <a:schemeClr val="dk1"/>
              </a:buClr>
              <a:buSzPts val="900"/>
              <a:buChar char="■"/>
              <a:defRPr/>
            </a:lvl9pPr>
          </a:lstStyle>
          <a:p>
            <a:endParaRPr/>
          </a:p>
        </p:txBody>
      </p:sp>
      <p:sp>
        <p:nvSpPr>
          <p:cNvPr id="177" name="Google Shape;177;p43"/>
          <p:cNvSpPr txBox="1">
            <a:spLocks noGrp="1"/>
          </p:cNvSpPr>
          <p:nvPr>
            <p:ph type="dt" idx="10"/>
          </p:nvPr>
        </p:nvSpPr>
        <p:spPr>
          <a:xfrm>
            <a:off x="228600" y="3178175"/>
            <a:ext cx="1066800" cy="1827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178" name="Google Shape;178;p43"/>
          <p:cNvSpPr txBox="1">
            <a:spLocks noGrp="1"/>
          </p:cNvSpPr>
          <p:nvPr>
            <p:ph type="ftr" idx="11"/>
          </p:nvPr>
        </p:nvSpPr>
        <p:spPr>
          <a:xfrm>
            <a:off x="1562100" y="3178175"/>
            <a:ext cx="1447800" cy="1827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179" name="Google Shape;179;p43"/>
          <p:cNvSpPr txBox="1">
            <a:spLocks noGrp="1"/>
          </p:cNvSpPr>
          <p:nvPr>
            <p:ph type="sldNum" idx="12"/>
          </p:nvPr>
        </p:nvSpPr>
        <p:spPr>
          <a:xfrm>
            <a:off x="3276600" y="3178175"/>
            <a:ext cx="1066800" cy="182700"/>
          </a:xfrm>
          <a:prstGeom prst="rect">
            <a:avLst/>
          </a:prstGeom>
          <a:noFill/>
          <a:ln>
            <a:noFill/>
          </a:ln>
        </p:spPr>
        <p:txBody>
          <a:bodyPr spcFirstLastPara="1" wrap="square" lIns="45725" tIns="22850" rIns="45725" bIns="22850"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Título y objetos">
  <p:cSld name="OBJECT_1">
    <p:spTree>
      <p:nvGrpSpPr>
        <p:cNvPr id="1" name="Shape 180"/>
        <p:cNvGrpSpPr/>
        <p:nvPr/>
      </p:nvGrpSpPr>
      <p:grpSpPr>
        <a:xfrm>
          <a:off x="0" y="0"/>
          <a:ext cx="0" cy="0"/>
          <a:chOff x="0" y="0"/>
          <a:chExt cx="0" cy="0"/>
        </a:xfrm>
      </p:grpSpPr>
      <p:sp>
        <p:nvSpPr>
          <p:cNvPr id="181" name="Google Shape;181;p44"/>
          <p:cNvSpPr txBox="1">
            <a:spLocks noGrp="1"/>
          </p:cNvSpPr>
          <p:nvPr>
            <p:ph type="title"/>
          </p:nvPr>
        </p:nvSpPr>
        <p:spPr>
          <a:xfrm>
            <a:off x="628650" y="273844"/>
            <a:ext cx="7886700" cy="994200"/>
          </a:xfrm>
          <a:prstGeom prst="rect">
            <a:avLst/>
          </a:prstGeom>
          <a:noFill/>
          <a:ln>
            <a:noFill/>
          </a:ln>
        </p:spPr>
        <p:txBody>
          <a:bodyPr spcFirstLastPara="1" wrap="square" lIns="45725" tIns="22850" rIns="45725" bIns="22850" anchor="ctr" anchorCtr="0">
            <a:normAutofit/>
          </a:bodyPr>
          <a:lstStyle>
            <a:lvl1pPr lvl="0" algn="l">
              <a:lnSpc>
                <a:spcPct val="90000"/>
              </a:lnSpc>
              <a:spcBef>
                <a:spcPts val="0"/>
              </a:spcBef>
              <a:spcAft>
                <a:spcPts val="0"/>
              </a:spcAft>
              <a:buClr>
                <a:schemeClr val="dk1"/>
              </a:buClr>
              <a:buSzPts val="9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82" name="Google Shape;182;p44"/>
          <p:cNvSpPr txBox="1">
            <a:spLocks noGrp="1"/>
          </p:cNvSpPr>
          <p:nvPr>
            <p:ph type="body" idx="1"/>
          </p:nvPr>
        </p:nvSpPr>
        <p:spPr>
          <a:xfrm>
            <a:off x="628650" y="1369219"/>
            <a:ext cx="7886700" cy="3263700"/>
          </a:xfrm>
          <a:prstGeom prst="rect">
            <a:avLst/>
          </a:prstGeom>
          <a:noFill/>
          <a:ln>
            <a:noFill/>
          </a:ln>
        </p:spPr>
        <p:txBody>
          <a:bodyPr spcFirstLastPara="1" wrap="square" lIns="45725" tIns="22850" rIns="45725" bIns="22850" anchor="t" anchorCtr="0">
            <a:normAutofit/>
          </a:bodyPr>
          <a:lstStyle>
            <a:lvl1pPr marL="457200" lvl="0" indent="-285750" algn="l">
              <a:lnSpc>
                <a:spcPct val="90000"/>
              </a:lnSpc>
              <a:spcBef>
                <a:spcPts val="800"/>
              </a:spcBef>
              <a:spcAft>
                <a:spcPts val="0"/>
              </a:spcAft>
              <a:buClr>
                <a:schemeClr val="dk1"/>
              </a:buClr>
              <a:buSzPts val="900"/>
              <a:buChar char="●"/>
              <a:defRPr/>
            </a:lvl1pPr>
            <a:lvl2pPr marL="914400" lvl="1" indent="-285750" algn="l">
              <a:lnSpc>
                <a:spcPct val="90000"/>
              </a:lnSpc>
              <a:spcBef>
                <a:spcPts val="1200"/>
              </a:spcBef>
              <a:spcAft>
                <a:spcPts val="0"/>
              </a:spcAft>
              <a:buClr>
                <a:schemeClr val="dk1"/>
              </a:buClr>
              <a:buSzPts val="900"/>
              <a:buChar char="○"/>
              <a:defRPr/>
            </a:lvl2pPr>
            <a:lvl3pPr marL="1371600" lvl="2" indent="-285750" algn="l">
              <a:lnSpc>
                <a:spcPct val="90000"/>
              </a:lnSpc>
              <a:spcBef>
                <a:spcPts val="1200"/>
              </a:spcBef>
              <a:spcAft>
                <a:spcPts val="0"/>
              </a:spcAft>
              <a:buClr>
                <a:schemeClr val="dk1"/>
              </a:buClr>
              <a:buSzPts val="900"/>
              <a:buChar char="■"/>
              <a:defRPr/>
            </a:lvl3pPr>
            <a:lvl4pPr marL="1828800" lvl="3" indent="-285750" algn="l">
              <a:lnSpc>
                <a:spcPct val="90000"/>
              </a:lnSpc>
              <a:spcBef>
                <a:spcPts val="1200"/>
              </a:spcBef>
              <a:spcAft>
                <a:spcPts val="0"/>
              </a:spcAft>
              <a:buClr>
                <a:schemeClr val="dk1"/>
              </a:buClr>
              <a:buSzPts val="900"/>
              <a:buChar char="●"/>
              <a:defRPr/>
            </a:lvl4pPr>
            <a:lvl5pPr marL="2286000" lvl="4" indent="-285750" algn="l">
              <a:lnSpc>
                <a:spcPct val="90000"/>
              </a:lnSpc>
              <a:spcBef>
                <a:spcPts val="1200"/>
              </a:spcBef>
              <a:spcAft>
                <a:spcPts val="0"/>
              </a:spcAft>
              <a:buClr>
                <a:schemeClr val="dk1"/>
              </a:buClr>
              <a:buSzPts val="900"/>
              <a:buChar char="○"/>
              <a:defRPr/>
            </a:lvl5pPr>
            <a:lvl6pPr marL="2743200" lvl="5" indent="-285750" algn="l">
              <a:lnSpc>
                <a:spcPct val="90000"/>
              </a:lnSpc>
              <a:spcBef>
                <a:spcPts val="1200"/>
              </a:spcBef>
              <a:spcAft>
                <a:spcPts val="0"/>
              </a:spcAft>
              <a:buClr>
                <a:schemeClr val="dk1"/>
              </a:buClr>
              <a:buSzPts val="900"/>
              <a:buChar char="■"/>
              <a:defRPr/>
            </a:lvl6pPr>
            <a:lvl7pPr marL="3200400" lvl="6" indent="-285750" algn="l">
              <a:lnSpc>
                <a:spcPct val="90000"/>
              </a:lnSpc>
              <a:spcBef>
                <a:spcPts val="1200"/>
              </a:spcBef>
              <a:spcAft>
                <a:spcPts val="0"/>
              </a:spcAft>
              <a:buClr>
                <a:schemeClr val="dk1"/>
              </a:buClr>
              <a:buSzPts val="900"/>
              <a:buChar char="●"/>
              <a:defRPr/>
            </a:lvl7pPr>
            <a:lvl8pPr marL="3657600" lvl="7" indent="-285750" algn="l">
              <a:lnSpc>
                <a:spcPct val="90000"/>
              </a:lnSpc>
              <a:spcBef>
                <a:spcPts val="1200"/>
              </a:spcBef>
              <a:spcAft>
                <a:spcPts val="0"/>
              </a:spcAft>
              <a:buClr>
                <a:schemeClr val="dk1"/>
              </a:buClr>
              <a:buSzPts val="900"/>
              <a:buChar char="○"/>
              <a:defRPr/>
            </a:lvl8pPr>
            <a:lvl9pPr marL="4114800" lvl="8" indent="-285750" algn="l">
              <a:lnSpc>
                <a:spcPct val="90000"/>
              </a:lnSpc>
              <a:spcBef>
                <a:spcPts val="1200"/>
              </a:spcBef>
              <a:spcAft>
                <a:spcPts val="1200"/>
              </a:spcAft>
              <a:buClr>
                <a:schemeClr val="dk1"/>
              </a:buClr>
              <a:buSzPts val="900"/>
              <a:buChar char="■"/>
              <a:defRPr/>
            </a:lvl9pPr>
          </a:lstStyle>
          <a:p>
            <a:endParaRPr/>
          </a:p>
        </p:txBody>
      </p:sp>
      <p:sp>
        <p:nvSpPr>
          <p:cNvPr id="183" name="Google Shape;183;p44"/>
          <p:cNvSpPr txBox="1">
            <a:spLocks noGrp="1"/>
          </p:cNvSpPr>
          <p:nvPr>
            <p:ph type="dt" idx="10"/>
          </p:nvPr>
        </p:nvSpPr>
        <p:spPr>
          <a:xfrm>
            <a:off x="628650" y="4767263"/>
            <a:ext cx="2057400" cy="2739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184" name="Google Shape;184;p44"/>
          <p:cNvSpPr txBox="1">
            <a:spLocks noGrp="1"/>
          </p:cNvSpPr>
          <p:nvPr>
            <p:ph type="ftr" idx="11"/>
          </p:nvPr>
        </p:nvSpPr>
        <p:spPr>
          <a:xfrm>
            <a:off x="3028950" y="4767263"/>
            <a:ext cx="3086100" cy="273900"/>
          </a:xfrm>
          <a:prstGeom prst="rect">
            <a:avLst/>
          </a:prstGeom>
          <a:noFill/>
          <a:ln>
            <a:noFill/>
          </a:ln>
        </p:spPr>
        <p:txBody>
          <a:bodyPr spcFirstLastPara="1" wrap="square" lIns="45725" tIns="22850" rIns="45725" bIns="22850" anchor="ctr" anchorCtr="0">
            <a:noAutofit/>
          </a:bodyPr>
          <a:lstStyle>
            <a:lvl1pPr marR="0" lvl="0" algn="ctr"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185" name="Google Shape;185;p44"/>
          <p:cNvSpPr txBox="1">
            <a:spLocks noGrp="1"/>
          </p:cNvSpPr>
          <p:nvPr>
            <p:ph type="sldNum" idx="12"/>
          </p:nvPr>
        </p:nvSpPr>
        <p:spPr>
          <a:xfrm>
            <a:off x="6457950" y="4767263"/>
            <a:ext cx="2057400" cy="273900"/>
          </a:xfrm>
          <a:prstGeom prst="rect">
            <a:avLst/>
          </a:prstGeom>
          <a:noFill/>
          <a:ln>
            <a:noFill/>
          </a:ln>
        </p:spPr>
        <p:txBody>
          <a:bodyPr spcFirstLastPara="1" wrap="square" lIns="45725" tIns="22850" rIns="45725" bIns="22850"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matchingName="Title_only_white">
  <p:cSld name="Title_only_white">
    <p:spTree>
      <p:nvGrpSpPr>
        <p:cNvPr id="1" name="Shape 186"/>
        <p:cNvGrpSpPr/>
        <p:nvPr/>
      </p:nvGrpSpPr>
      <p:grpSpPr>
        <a:xfrm>
          <a:off x="0" y="0"/>
          <a:ext cx="0" cy="0"/>
          <a:chOff x="0" y="0"/>
          <a:chExt cx="0" cy="0"/>
        </a:xfrm>
      </p:grpSpPr>
      <p:pic>
        <p:nvPicPr>
          <p:cNvPr id="187" name="Google Shape;187;p45"/>
          <p:cNvPicPr preferRelativeResize="0"/>
          <p:nvPr/>
        </p:nvPicPr>
        <p:blipFill rotWithShape="1">
          <a:blip r:embed="rId2">
            <a:alphaModFix/>
          </a:blip>
          <a:srcRect l="26506" r="21637"/>
          <a:stretch/>
        </p:blipFill>
        <p:spPr>
          <a:xfrm>
            <a:off x="0" y="124"/>
            <a:ext cx="9144004" cy="5143377"/>
          </a:xfrm>
          <a:prstGeom prst="rect">
            <a:avLst/>
          </a:prstGeom>
          <a:noFill/>
          <a:ln>
            <a:noFill/>
          </a:ln>
        </p:spPr>
      </p:pic>
      <p:sp>
        <p:nvSpPr>
          <p:cNvPr id="188" name="Google Shape;188;p45"/>
          <p:cNvSpPr txBox="1">
            <a:spLocks noGrp="1"/>
          </p:cNvSpPr>
          <p:nvPr>
            <p:ph type="ftr" idx="11"/>
          </p:nvPr>
        </p:nvSpPr>
        <p:spPr>
          <a:xfrm>
            <a:off x="920395" y="4869657"/>
            <a:ext cx="3137400" cy="273900"/>
          </a:xfrm>
          <a:prstGeom prst="rect">
            <a:avLst/>
          </a:prstGeom>
          <a:noFill/>
          <a:ln>
            <a:noFill/>
          </a:ln>
        </p:spPr>
        <p:txBody>
          <a:bodyPr spcFirstLastPara="1" wrap="square" lIns="45725" tIns="22850" rIns="45725" bIns="22850" anchor="ctr" anchorCtr="0">
            <a:noAutofit/>
          </a:bodyPr>
          <a:lstStyle>
            <a:lvl1pPr marR="0" lvl="0" algn="l" rtl="0">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189" name="Google Shape;189;p45"/>
          <p:cNvSpPr txBox="1">
            <a:spLocks noGrp="1"/>
          </p:cNvSpPr>
          <p:nvPr>
            <p:ph type="sldNum" idx="12"/>
          </p:nvPr>
        </p:nvSpPr>
        <p:spPr>
          <a:xfrm>
            <a:off x="468002" y="4869657"/>
            <a:ext cx="452400" cy="273900"/>
          </a:xfrm>
          <a:prstGeom prst="rect">
            <a:avLst/>
          </a:prstGeom>
          <a:noFill/>
          <a:ln>
            <a:noFill/>
          </a:ln>
        </p:spPr>
        <p:txBody>
          <a:bodyPr spcFirstLastPara="1" wrap="square" lIns="45725" tIns="22850" rIns="45725" bIns="22850" anchor="ctr" anchorCtr="0">
            <a:normAutofit/>
          </a:bodyPr>
          <a:lstStyle>
            <a:lvl1pPr marL="0" marR="0" lvl="0" indent="0" algn="l">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1pPr>
            <a:lvl2pPr marL="0" marR="0" lvl="1" indent="0" algn="l">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2pPr>
            <a:lvl3pPr marL="0" marR="0" lvl="2" indent="0" algn="l">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3pPr>
            <a:lvl4pPr marL="0" marR="0" lvl="3" indent="0" algn="l">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4pPr>
            <a:lvl5pPr marL="0" marR="0" lvl="4" indent="0" algn="l">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5pPr>
            <a:lvl6pPr marL="0" marR="0" lvl="5" indent="0" algn="l">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6pPr>
            <a:lvl7pPr marL="0" marR="0" lvl="6" indent="0" algn="l">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7pPr>
            <a:lvl8pPr marL="0" marR="0" lvl="7" indent="0" algn="l">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8pPr>
            <a:lvl9pPr marL="0" marR="0" lvl="8" indent="0" algn="l">
              <a:lnSpc>
                <a:spcPct val="100000"/>
              </a:lnSpc>
              <a:spcBef>
                <a:spcPts val="0"/>
              </a:spcBef>
              <a:spcAft>
                <a:spcPts val="0"/>
              </a:spcAft>
              <a:buClr>
                <a:srgbClr val="000000"/>
              </a:buClr>
              <a:buSzPts val="700"/>
              <a:buFont typeface="Arial"/>
              <a:buNone/>
              <a:defRPr sz="700" b="0" i="0" u="none" strike="noStrike" cap="none">
                <a:solidFill>
                  <a:schemeClr val="dk1"/>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GB"/>
              <a:t>‹Nº›</a:t>
            </a:fld>
            <a:endParaRPr/>
          </a:p>
        </p:txBody>
      </p:sp>
      <p:sp>
        <p:nvSpPr>
          <p:cNvPr id="190" name="Google Shape;190;p45"/>
          <p:cNvSpPr txBox="1">
            <a:spLocks noGrp="1"/>
          </p:cNvSpPr>
          <p:nvPr>
            <p:ph type="title"/>
          </p:nvPr>
        </p:nvSpPr>
        <p:spPr>
          <a:xfrm>
            <a:off x="386953" y="254002"/>
            <a:ext cx="5480400" cy="403200"/>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accent1"/>
              </a:buClr>
              <a:buSzPts val="2100"/>
              <a:buFont typeface="Arial Narrow"/>
              <a:buNone/>
              <a:defRPr>
                <a:solidFill>
                  <a:schemeClr val="accent1"/>
                </a:solidFill>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pic>
        <p:nvPicPr>
          <p:cNvPr id="191" name="Google Shape;191;p45"/>
          <p:cNvPicPr preferRelativeResize="0"/>
          <p:nvPr/>
        </p:nvPicPr>
        <p:blipFill rotWithShape="1">
          <a:blip r:embed="rId3">
            <a:alphaModFix/>
          </a:blip>
          <a:srcRect/>
          <a:stretch/>
        </p:blipFill>
        <p:spPr>
          <a:xfrm>
            <a:off x="7560000" y="270000"/>
            <a:ext cx="1101600" cy="314739"/>
          </a:xfrm>
          <a:prstGeom prst="rect">
            <a:avLst/>
          </a:prstGeom>
          <a:noFill/>
          <a:ln>
            <a:noFill/>
          </a:ln>
        </p:spPr>
      </p:pic>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p:cSld name="OBJECT_2">
    <p:spTree>
      <p:nvGrpSpPr>
        <p:cNvPr id="1" name="Shape 192"/>
        <p:cNvGrpSpPr/>
        <p:nvPr/>
      </p:nvGrpSpPr>
      <p:grpSpPr>
        <a:xfrm>
          <a:off x="0" y="0"/>
          <a:ext cx="0" cy="0"/>
          <a:chOff x="0" y="0"/>
          <a:chExt cx="0" cy="0"/>
        </a:xfrm>
      </p:grpSpPr>
      <p:sp>
        <p:nvSpPr>
          <p:cNvPr id="193" name="Google Shape;193;p46"/>
          <p:cNvSpPr txBox="1">
            <a:spLocks noGrp="1"/>
          </p:cNvSpPr>
          <p:nvPr>
            <p:ph type="ftr" idx="11"/>
          </p:nvPr>
        </p:nvSpPr>
        <p:spPr>
          <a:xfrm>
            <a:off x="3028950" y="4767263"/>
            <a:ext cx="3086100" cy="273900"/>
          </a:xfrm>
          <a:prstGeom prst="rect">
            <a:avLst/>
          </a:prstGeom>
          <a:noFill/>
          <a:ln>
            <a:noFill/>
          </a:ln>
        </p:spPr>
        <p:txBody>
          <a:bodyPr spcFirstLastPara="1" wrap="square" lIns="0" tIns="0" rIns="0" bIns="0" anchor="ctr" anchorCtr="0">
            <a:noAutofit/>
          </a:bodyPr>
          <a:lstStyle>
            <a:lvl1pPr marR="0" lvl="0" algn="ctr" rtl="0">
              <a:lnSpc>
                <a:spcPct val="100000"/>
              </a:lnSpc>
              <a:spcBef>
                <a:spcPts val="0"/>
              </a:spcBef>
              <a:spcAft>
                <a:spcPts val="0"/>
              </a:spcAft>
              <a:buClr>
                <a:srgbClr val="000000"/>
              </a:buClr>
              <a:buSzPts val="700"/>
              <a:buFont typeface="Arial"/>
              <a:buNone/>
              <a:defRPr sz="7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194" name="Google Shape;194;p46"/>
          <p:cNvSpPr txBox="1">
            <a:spLocks noGrp="1"/>
          </p:cNvSpPr>
          <p:nvPr>
            <p:ph type="dt" idx="10"/>
          </p:nvPr>
        </p:nvSpPr>
        <p:spPr>
          <a:xfrm>
            <a:off x="628650" y="4767263"/>
            <a:ext cx="2057400" cy="273900"/>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rgbClr val="000000"/>
              </a:buClr>
              <a:buSzPts val="700"/>
              <a:buFont typeface="Arial"/>
              <a:buNone/>
              <a:defRPr sz="700" b="0" i="0" u="none" strike="noStrike" cap="none">
                <a:solidFill>
                  <a:srgbClr val="888888"/>
                </a:solidFill>
                <a:latin typeface="Arial"/>
                <a:ea typeface="Arial"/>
                <a:cs typeface="Arial"/>
                <a:sym typeface="Arial"/>
              </a:defRPr>
            </a:lvl1pPr>
            <a:lvl2pPr marR="0" lvl="1"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700"/>
              <a:buFont typeface="Arial"/>
              <a:buNone/>
              <a:defRPr sz="700" b="0" i="0" u="none" strike="noStrike" cap="none">
                <a:solidFill>
                  <a:srgbClr val="000000"/>
                </a:solidFill>
                <a:latin typeface="Arial"/>
                <a:ea typeface="Arial"/>
                <a:cs typeface="Arial"/>
                <a:sym typeface="Arial"/>
              </a:defRPr>
            </a:lvl9pPr>
          </a:lstStyle>
          <a:p>
            <a:endParaRPr/>
          </a:p>
        </p:txBody>
      </p:sp>
      <p:sp>
        <p:nvSpPr>
          <p:cNvPr id="195" name="Google Shape;195;p46"/>
          <p:cNvSpPr txBox="1">
            <a:spLocks noGrp="1"/>
          </p:cNvSpPr>
          <p:nvPr>
            <p:ph type="sldNum" idx="12"/>
          </p:nvPr>
        </p:nvSpPr>
        <p:spPr>
          <a:xfrm>
            <a:off x="6457950" y="4767263"/>
            <a:ext cx="2057400" cy="273900"/>
          </a:xfrm>
          <a:prstGeom prst="rect">
            <a:avLst/>
          </a:prstGeom>
          <a:noFill/>
          <a:ln>
            <a:noFill/>
          </a:ln>
        </p:spPr>
        <p:txBody>
          <a:bodyPr spcFirstLastPara="1" wrap="square" lIns="0" tIns="0" rIns="0" bIns="0"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rgbClr val="888888"/>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sz="900">
              <a:latin typeface="Calibri"/>
              <a:ea typeface="Calibri"/>
              <a:cs typeface="Calibri"/>
              <a:sym typeface="Calibri"/>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ra verde (logo blanco)">
  <p:cSld name="contra verde (logo blanco)">
    <p:bg>
      <p:bgPr>
        <a:solidFill>
          <a:srgbClr val="00FF67"/>
        </a:solidFill>
        <a:effectLst/>
      </p:bgPr>
    </p:bg>
    <p:spTree>
      <p:nvGrpSpPr>
        <p:cNvPr id="1" name="Shape 200"/>
        <p:cNvGrpSpPr/>
        <p:nvPr/>
      </p:nvGrpSpPr>
      <p:grpSpPr>
        <a:xfrm>
          <a:off x="0" y="0"/>
          <a:ext cx="0" cy="0"/>
          <a:chOff x="0" y="0"/>
          <a:chExt cx="0" cy="0"/>
        </a:xfrm>
      </p:grpSpPr>
      <p:sp>
        <p:nvSpPr>
          <p:cNvPr id="201" name="Google Shape;201;p32"/>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2" name="Google Shape;202;p3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ra azul (logo blanco)">
  <p:cSld name="contra azul (logo blanco)">
    <p:bg>
      <p:bgPr>
        <a:solidFill>
          <a:srgbClr val="0000CC"/>
        </a:solidFill>
        <a:effectLst/>
      </p:bgPr>
    </p:bg>
    <p:spTree>
      <p:nvGrpSpPr>
        <p:cNvPr id="1" name="Shape 203"/>
        <p:cNvGrpSpPr/>
        <p:nvPr/>
      </p:nvGrpSpPr>
      <p:grpSpPr>
        <a:xfrm>
          <a:off x="0" y="0"/>
          <a:ext cx="0" cy="0"/>
          <a:chOff x="0" y="0"/>
          <a:chExt cx="0" cy="0"/>
        </a:xfrm>
      </p:grpSpPr>
      <p:sp>
        <p:nvSpPr>
          <p:cNvPr id="204" name="Google Shape;204;p54"/>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solidFill>
                  <a:srgbClr val="FFFFF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5" name="Google Shape;205;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contra naranja (logo blanco)">
  <p:cSld name="contra naranja (logo blanco)">
    <p:bg>
      <p:bgPr>
        <a:solidFill>
          <a:srgbClr val="FF6700"/>
        </a:solidFill>
        <a:effectLst/>
      </p:bgPr>
    </p:bg>
    <p:spTree>
      <p:nvGrpSpPr>
        <p:cNvPr id="1" name="Shape 206"/>
        <p:cNvGrpSpPr/>
        <p:nvPr/>
      </p:nvGrpSpPr>
      <p:grpSpPr>
        <a:xfrm>
          <a:off x="0" y="0"/>
          <a:ext cx="0" cy="0"/>
          <a:chOff x="0" y="0"/>
          <a:chExt cx="0" cy="0"/>
        </a:xfrm>
      </p:grpSpPr>
      <p:sp>
        <p:nvSpPr>
          <p:cNvPr id="207" name="Google Shape;207;p55"/>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8" name="Google Shape;208;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slide">
  <p:cSld name="Portada con imagen pequeña">
    <p:spTree>
      <p:nvGrpSpPr>
        <p:cNvPr id="1" name="Shape 22"/>
        <p:cNvGrpSpPr/>
        <p:nvPr/>
      </p:nvGrpSpPr>
      <p:grpSpPr>
        <a:xfrm>
          <a:off x="0" y="0"/>
          <a:ext cx="0" cy="0"/>
          <a:chOff x="0" y="0"/>
          <a:chExt cx="0" cy="0"/>
        </a:xfrm>
      </p:grpSpPr>
      <p:sp>
        <p:nvSpPr>
          <p:cNvPr id="23" name="Google Shape;23;p47"/>
          <p:cNvSpPr txBox="1">
            <a:spLocks noGrp="1"/>
          </p:cNvSpPr>
          <p:nvPr>
            <p:ph type="ctrTitle"/>
          </p:nvPr>
        </p:nvSpPr>
        <p:spPr>
          <a:xfrm>
            <a:off x="571472" y="1643056"/>
            <a:ext cx="4071900" cy="1154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None/>
              <a:defRPr sz="3200" b="1" i="0" u="none" strike="noStrike" cap="none">
                <a:solidFill>
                  <a:srgbClr val="000000"/>
                </a:solidFill>
                <a:latin typeface="Public Sans"/>
                <a:ea typeface="Public Sans"/>
                <a:cs typeface="Public Sans"/>
                <a:sym typeface="Public Sans"/>
              </a:defRPr>
            </a:lvl1pPr>
            <a:lvl2pPr marR="0" lvl="1"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9pPr>
          </a:lstStyle>
          <a:p>
            <a:endParaRPr/>
          </a:p>
        </p:txBody>
      </p:sp>
      <p:sp>
        <p:nvSpPr>
          <p:cNvPr id="24" name="Google Shape;24;p47"/>
          <p:cNvSpPr txBox="1">
            <a:spLocks noGrp="1"/>
          </p:cNvSpPr>
          <p:nvPr>
            <p:ph type="subTitle" idx="1"/>
          </p:nvPr>
        </p:nvSpPr>
        <p:spPr>
          <a:xfrm>
            <a:off x="571472" y="2834125"/>
            <a:ext cx="4071900" cy="792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Public Sans"/>
                <a:ea typeface="Public Sans"/>
                <a:cs typeface="Public Sans"/>
                <a:sym typeface="Public Sans"/>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25" name="Google Shape;25;p47" descr="C:\Users\danipuntov\Downloads\New Project - 2020-07-09T142200.430.jpg"/>
          <p:cNvPicPr preferRelativeResize="0"/>
          <p:nvPr/>
        </p:nvPicPr>
        <p:blipFill rotWithShape="1">
          <a:blip r:embed="rId2">
            <a:alphaModFix/>
          </a:blip>
          <a:srcRect l="9725" r="19441"/>
          <a:stretch/>
        </p:blipFill>
        <p:spPr>
          <a:xfrm>
            <a:off x="5500694" y="-5"/>
            <a:ext cx="3643307" cy="5143504"/>
          </a:xfrm>
          <a:prstGeom prst="rect">
            <a:avLst/>
          </a:prstGeom>
          <a:noFill/>
          <a:ln>
            <a:noFill/>
          </a:ln>
        </p:spPr>
      </p:pic>
      <p:pic>
        <p:nvPicPr>
          <p:cNvPr id="26" name="Google Shape;26;p47" descr="C:\Users\danipuntov\Desktop\pta\branding\logo-transparente.png"/>
          <p:cNvPicPr preferRelativeResize="0"/>
          <p:nvPr/>
        </p:nvPicPr>
        <p:blipFill rotWithShape="1">
          <a:blip r:embed="rId3">
            <a:alphaModFix/>
          </a:blip>
          <a:srcRect/>
          <a:stretch/>
        </p:blipFill>
        <p:spPr>
          <a:xfrm>
            <a:off x="214282" y="4430714"/>
            <a:ext cx="1267982" cy="712785"/>
          </a:xfrm>
          <a:prstGeom prst="rect">
            <a:avLst/>
          </a:prstGeom>
          <a:noFill/>
          <a:ln>
            <a:noFill/>
          </a:ln>
        </p:spPr>
      </p:pic>
      <p:sp>
        <p:nvSpPr>
          <p:cNvPr id="27" name="Google Shape;27;p4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slide">
  <p:cSld name="Portada con imagen tipo">
    <p:spTree>
      <p:nvGrpSpPr>
        <p:cNvPr id="1" name="Shape 28"/>
        <p:cNvGrpSpPr/>
        <p:nvPr/>
      </p:nvGrpSpPr>
      <p:grpSpPr>
        <a:xfrm>
          <a:off x="0" y="0"/>
          <a:ext cx="0" cy="0"/>
          <a:chOff x="0" y="0"/>
          <a:chExt cx="0" cy="0"/>
        </a:xfrm>
      </p:grpSpPr>
      <p:sp>
        <p:nvSpPr>
          <p:cNvPr id="29" name="Google Shape;29;p48"/>
          <p:cNvSpPr txBox="1">
            <a:spLocks noGrp="1"/>
          </p:cNvSpPr>
          <p:nvPr>
            <p:ph type="ctrTitle"/>
          </p:nvPr>
        </p:nvSpPr>
        <p:spPr>
          <a:xfrm>
            <a:off x="571472" y="1643056"/>
            <a:ext cx="3000300" cy="1154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None/>
              <a:defRPr sz="3200" b="1" i="0" u="none" strike="noStrike" cap="none">
                <a:solidFill>
                  <a:srgbClr val="000000"/>
                </a:solidFill>
                <a:latin typeface="Public Sans"/>
                <a:ea typeface="Public Sans"/>
                <a:cs typeface="Public Sans"/>
                <a:sym typeface="Public Sans"/>
              </a:defRPr>
            </a:lvl1pPr>
            <a:lvl2pPr marR="0" lvl="1"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9pPr>
          </a:lstStyle>
          <a:p>
            <a:endParaRPr/>
          </a:p>
        </p:txBody>
      </p:sp>
      <p:sp>
        <p:nvSpPr>
          <p:cNvPr id="30" name="Google Shape;30;p48"/>
          <p:cNvSpPr txBox="1">
            <a:spLocks noGrp="1"/>
          </p:cNvSpPr>
          <p:nvPr>
            <p:ph type="subTitle" idx="1"/>
          </p:nvPr>
        </p:nvSpPr>
        <p:spPr>
          <a:xfrm>
            <a:off x="571472" y="2834125"/>
            <a:ext cx="3000300" cy="792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Public Sans"/>
                <a:ea typeface="Public Sans"/>
                <a:cs typeface="Public Sans"/>
                <a:sym typeface="Public Sans"/>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31" name="Google Shape;31;p48" descr="C:\Users\danipuntov\Downloads\New Project - 2020-07-09T142200.430.jpg"/>
          <p:cNvPicPr preferRelativeResize="0"/>
          <p:nvPr/>
        </p:nvPicPr>
        <p:blipFill rotWithShape="1">
          <a:blip r:embed="rId2">
            <a:alphaModFix/>
          </a:blip>
          <a:srcRect/>
          <a:stretch/>
        </p:blipFill>
        <p:spPr>
          <a:xfrm>
            <a:off x="4000496" y="0"/>
            <a:ext cx="5143504" cy="5143501"/>
          </a:xfrm>
          <a:prstGeom prst="rect">
            <a:avLst/>
          </a:prstGeom>
          <a:noFill/>
          <a:ln>
            <a:noFill/>
          </a:ln>
        </p:spPr>
      </p:pic>
      <p:pic>
        <p:nvPicPr>
          <p:cNvPr id="32" name="Google Shape;32;p48" descr="C:\Users\danipuntov\Desktop\pta\branding\logo-transparente.png"/>
          <p:cNvPicPr preferRelativeResize="0"/>
          <p:nvPr/>
        </p:nvPicPr>
        <p:blipFill rotWithShape="1">
          <a:blip r:embed="rId3">
            <a:alphaModFix/>
          </a:blip>
          <a:srcRect/>
          <a:stretch/>
        </p:blipFill>
        <p:spPr>
          <a:xfrm>
            <a:off x="214282" y="4430714"/>
            <a:ext cx="1267982" cy="712785"/>
          </a:xfrm>
          <a:prstGeom prst="rect">
            <a:avLst/>
          </a:prstGeom>
          <a:noFill/>
          <a:ln>
            <a:noFill/>
          </a:ln>
        </p:spPr>
      </p:pic>
      <p:sp>
        <p:nvSpPr>
          <p:cNvPr id="33" name="Google Shape;33;p4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lide-026">
  <p:cSld name="Ribete naranja interior">
    <p:spTree>
      <p:nvGrpSpPr>
        <p:cNvPr id="1" name="Shape 38"/>
        <p:cNvGrpSpPr/>
        <p:nvPr/>
      </p:nvGrpSpPr>
      <p:grpSpPr>
        <a:xfrm>
          <a:off x="0" y="0"/>
          <a:ext cx="0" cy="0"/>
          <a:chOff x="0" y="0"/>
          <a:chExt cx="0" cy="0"/>
        </a:xfrm>
      </p:grpSpPr>
      <p:sp>
        <p:nvSpPr>
          <p:cNvPr id="39" name="Google Shape;39;p20"/>
          <p:cNvSpPr/>
          <p:nvPr/>
        </p:nvSpPr>
        <p:spPr>
          <a:xfrm>
            <a:off x="0" y="0"/>
            <a:ext cx="1143000" cy="5143500"/>
          </a:xfrm>
          <a:prstGeom prst="rect">
            <a:avLst/>
          </a:prstGeom>
          <a:solidFill>
            <a:srgbClr val="FF6700"/>
          </a:solidFill>
          <a:ln>
            <a:noFill/>
          </a:ln>
          <a:effectLst>
            <a:outerShdw blurRad="38100" dist="25400" dir="5400000" rotWithShape="0">
              <a:srgbClr val="000000">
                <a:alpha val="48627"/>
              </a:srgbClr>
            </a:outerShdw>
          </a:effectLst>
        </p:spPr>
        <p:txBody>
          <a:bodyPr spcFirstLastPara="1" wrap="square" lIns="19050" tIns="19050" rIns="19050" bIns="19050" anchor="ctr" anchorCtr="0">
            <a:noAutofit/>
          </a:bodyPr>
          <a:lstStyle/>
          <a:p>
            <a:pPr marL="0" marR="0" lvl="0" indent="0" algn="ctr" rtl="0">
              <a:lnSpc>
                <a:spcPct val="100000"/>
              </a:lnSpc>
              <a:spcBef>
                <a:spcPts val="0"/>
              </a:spcBef>
              <a:spcAft>
                <a:spcPts val="0"/>
              </a:spcAft>
              <a:buClr>
                <a:srgbClr val="FFFFFF"/>
              </a:buClr>
              <a:buSzPts val="1100"/>
              <a:buFont typeface="Helvetica Neue"/>
              <a:buNone/>
            </a:pPr>
            <a:endParaRPr sz="1100" b="0" i="0" u="none" strike="noStrike" cap="none">
              <a:solidFill>
                <a:srgbClr val="009193"/>
              </a:solidFill>
              <a:latin typeface="Helvetica Neue"/>
              <a:ea typeface="Helvetica Neue"/>
              <a:cs typeface="Helvetica Neue"/>
              <a:sym typeface="Helvetica Neue"/>
            </a:endParaRPr>
          </a:p>
        </p:txBody>
      </p:sp>
      <p:sp>
        <p:nvSpPr>
          <p:cNvPr id="40" name="Google Shape;40;p20"/>
          <p:cNvSpPr txBox="1">
            <a:spLocks noGrp="1"/>
          </p:cNvSpPr>
          <p:nvPr>
            <p:ph type="ctrTitle"/>
          </p:nvPr>
        </p:nvSpPr>
        <p:spPr>
          <a:xfrm>
            <a:off x="2071670" y="785800"/>
            <a:ext cx="6286500" cy="1090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None/>
              <a:defRPr sz="1800" b="1" i="0" u="none" strike="noStrike" cap="none">
                <a:solidFill>
                  <a:srgbClr val="000000"/>
                </a:solidFill>
                <a:latin typeface="Public Sans"/>
                <a:ea typeface="Public Sans"/>
                <a:cs typeface="Public Sans"/>
                <a:sym typeface="Public Sans"/>
              </a:defRPr>
            </a:lvl1pPr>
            <a:lvl2pPr marR="0" lvl="1"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9pPr>
          </a:lstStyle>
          <a:p>
            <a:endParaRPr/>
          </a:p>
        </p:txBody>
      </p:sp>
      <p:sp>
        <p:nvSpPr>
          <p:cNvPr id="41" name="Google Shape;41;p20"/>
          <p:cNvSpPr txBox="1">
            <a:spLocks noGrp="1"/>
          </p:cNvSpPr>
          <p:nvPr>
            <p:ph type="subTitle" idx="1"/>
          </p:nvPr>
        </p:nvSpPr>
        <p:spPr>
          <a:xfrm>
            <a:off x="2071670" y="1976869"/>
            <a:ext cx="6286500" cy="2435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Montserrat"/>
              <a:buNone/>
              <a:defRPr sz="1200" b="0" i="0" u="none" strike="noStrike" cap="none">
                <a:solidFill>
                  <a:srgbClr val="000000"/>
                </a:solidFill>
                <a:latin typeface="Public Sans"/>
                <a:ea typeface="Public Sans"/>
                <a:cs typeface="Public Sans"/>
                <a:sym typeface="Public Sans"/>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42" name="Google Shape;42;p20"/>
          <p:cNvPicPr preferRelativeResize="0"/>
          <p:nvPr/>
        </p:nvPicPr>
        <p:blipFill rotWithShape="1">
          <a:blip r:embed="rId2">
            <a:alphaModFix/>
          </a:blip>
          <a:srcRect/>
          <a:stretch/>
        </p:blipFill>
        <p:spPr>
          <a:xfrm>
            <a:off x="0" y="-2787"/>
            <a:ext cx="1080000" cy="607110"/>
          </a:xfrm>
          <a:prstGeom prst="rect">
            <a:avLst/>
          </a:prstGeom>
          <a:noFill/>
          <a:ln>
            <a:noFill/>
          </a:ln>
        </p:spPr>
      </p:pic>
      <p:sp>
        <p:nvSpPr>
          <p:cNvPr id="43" name="Google Shape;43;p2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44"/>
        <p:cNvGrpSpPr/>
        <p:nvPr/>
      </p:nvGrpSpPr>
      <p:grpSpPr>
        <a:xfrm>
          <a:off x="0" y="0"/>
          <a:ext cx="0" cy="0"/>
          <a:chOff x="0" y="0"/>
          <a:chExt cx="0" cy="0"/>
        </a:xfrm>
      </p:grpSpPr>
      <p:sp>
        <p:nvSpPr>
          <p:cNvPr id="45" name="Google Shape;45;p24"/>
          <p:cNvSpPr txBox="1">
            <a:spLocks noGrp="1"/>
          </p:cNvSpPr>
          <p:nvPr>
            <p:ph type="ctrTitle"/>
          </p:nvPr>
        </p:nvSpPr>
        <p:spPr>
          <a:xfrm>
            <a:off x="571472" y="1643056"/>
            <a:ext cx="3000300" cy="11541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None/>
              <a:defRPr sz="3200" b="1" i="0" u="none" strike="noStrike" cap="none">
                <a:solidFill>
                  <a:srgbClr val="000000"/>
                </a:solidFill>
                <a:latin typeface="Public Sans"/>
                <a:ea typeface="Public Sans"/>
                <a:cs typeface="Public Sans"/>
                <a:sym typeface="Public Sans"/>
              </a:defRPr>
            </a:lvl1pPr>
            <a:lvl2pPr marR="0" lvl="1"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9pPr>
          </a:lstStyle>
          <a:p>
            <a:endParaRPr/>
          </a:p>
        </p:txBody>
      </p:sp>
      <p:sp>
        <p:nvSpPr>
          <p:cNvPr id="46" name="Google Shape;46;p24"/>
          <p:cNvSpPr txBox="1">
            <a:spLocks noGrp="1"/>
          </p:cNvSpPr>
          <p:nvPr>
            <p:ph type="subTitle" idx="1"/>
          </p:nvPr>
        </p:nvSpPr>
        <p:spPr>
          <a:xfrm>
            <a:off x="571472" y="2834125"/>
            <a:ext cx="3000300" cy="7926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Montserrat"/>
              <a:buNone/>
              <a:defRPr sz="1400" b="0" i="0" u="none" strike="noStrike" cap="none">
                <a:solidFill>
                  <a:srgbClr val="000000"/>
                </a:solidFill>
                <a:latin typeface="Public Sans"/>
                <a:ea typeface="Public Sans"/>
                <a:cs typeface="Public Sans"/>
                <a:sym typeface="Public Sans"/>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47" name="Google Shape;47;p24" descr="C:\Users\danipuntov\Downloads\New Project - 2020-07-09T142200.430.jpg"/>
          <p:cNvPicPr preferRelativeResize="0"/>
          <p:nvPr/>
        </p:nvPicPr>
        <p:blipFill rotWithShape="1">
          <a:blip r:embed="rId2">
            <a:alphaModFix/>
          </a:blip>
          <a:srcRect/>
          <a:stretch/>
        </p:blipFill>
        <p:spPr>
          <a:xfrm>
            <a:off x="4000496" y="0"/>
            <a:ext cx="5143504" cy="5143504"/>
          </a:xfrm>
          <a:prstGeom prst="rect">
            <a:avLst/>
          </a:prstGeom>
          <a:noFill/>
          <a:ln>
            <a:noFill/>
          </a:ln>
        </p:spPr>
      </p:pic>
      <p:pic>
        <p:nvPicPr>
          <p:cNvPr id="48" name="Google Shape;48;p24"/>
          <p:cNvPicPr preferRelativeResize="0"/>
          <p:nvPr/>
        </p:nvPicPr>
        <p:blipFill rotWithShape="1">
          <a:blip r:embed="rId3">
            <a:alphaModFix/>
          </a:blip>
          <a:srcRect/>
          <a:stretch/>
        </p:blipFill>
        <p:spPr>
          <a:xfrm>
            <a:off x="0" y="-2787"/>
            <a:ext cx="1080000" cy="607110"/>
          </a:xfrm>
          <a:prstGeom prst="rect">
            <a:avLst/>
          </a:prstGeom>
          <a:noFill/>
          <a:ln>
            <a:noFill/>
          </a:ln>
        </p:spPr>
      </p:pic>
      <p:sp>
        <p:nvSpPr>
          <p:cNvPr id="49" name="Google Shape;49;p2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lide-024">
  <p:cSld name="10 viñetas destacadas">
    <p:spTree>
      <p:nvGrpSpPr>
        <p:cNvPr id="1" name="Shape 50"/>
        <p:cNvGrpSpPr/>
        <p:nvPr/>
      </p:nvGrpSpPr>
      <p:grpSpPr>
        <a:xfrm>
          <a:off x="0" y="0"/>
          <a:ext cx="0" cy="0"/>
          <a:chOff x="0" y="0"/>
          <a:chExt cx="0" cy="0"/>
        </a:xfrm>
      </p:grpSpPr>
      <p:sp>
        <p:nvSpPr>
          <p:cNvPr id="51" name="Google Shape;51;p23"/>
          <p:cNvSpPr>
            <a:spLocks noGrp="1"/>
          </p:cNvSpPr>
          <p:nvPr>
            <p:ph type="pic" idx="2"/>
          </p:nvPr>
        </p:nvSpPr>
        <p:spPr>
          <a:xfrm>
            <a:off x="1500166" y="1580371"/>
            <a:ext cx="1080000" cy="1080000"/>
          </a:xfrm>
          <a:prstGeom prst="rect">
            <a:avLst/>
          </a:prstGeom>
          <a:solidFill>
            <a:schemeClr val="lt2"/>
          </a:solidFill>
          <a:ln>
            <a:noFill/>
          </a:ln>
        </p:spPr>
      </p:sp>
      <p:sp>
        <p:nvSpPr>
          <p:cNvPr id="52" name="Google Shape;52;p23"/>
          <p:cNvSpPr txBox="1"/>
          <p:nvPr/>
        </p:nvSpPr>
        <p:spPr>
          <a:xfrm>
            <a:off x="1500166" y="2651941"/>
            <a:ext cx="10716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Public Sans"/>
                <a:ea typeface="Public Sans"/>
                <a:cs typeface="Public Sans"/>
                <a:sym typeface="Public Sans"/>
              </a:rPr>
              <a:t>Texto …</a:t>
            </a:r>
            <a:endParaRPr sz="1000" b="0" i="0" u="none" strike="noStrike" cap="none">
              <a:solidFill>
                <a:srgbClr val="000000"/>
              </a:solidFill>
              <a:latin typeface="Public Sans"/>
              <a:ea typeface="Public Sans"/>
              <a:cs typeface="Public Sans"/>
              <a:sym typeface="Public Sans"/>
            </a:endParaRPr>
          </a:p>
        </p:txBody>
      </p:sp>
      <p:sp>
        <p:nvSpPr>
          <p:cNvPr id="53" name="Google Shape;53;p23"/>
          <p:cNvSpPr>
            <a:spLocks noGrp="1"/>
          </p:cNvSpPr>
          <p:nvPr>
            <p:ph type="pic" idx="3"/>
          </p:nvPr>
        </p:nvSpPr>
        <p:spPr>
          <a:xfrm>
            <a:off x="2786050" y="1580371"/>
            <a:ext cx="1080000" cy="1080000"/>
          </a:xfrm>
          <a:prstGeom prst="rect">
            <a:avLst/>
          </a:prstGeom>
          <a:solidFill>
            <a:schemeClr val="lt2"/>
          </a:solidFill>
          <a:ln>
            <a:noFill/>
          </a:ln>
        </p:spPr>
      </p:sp>
      <p:sp>
        <p:nvSpPr>
          <p:cNvPr id="54" name="Google Shape;54;p23"/>
          <p:cNvSpPr>
            <a:spLocks noGrp="1"/>
          </p:cNvSpPr>
          <p:nvPr>
            <p:ph type="pic" idx="4"/>
          </p:nvPr>
        </p:nvSpPr>
        <p:spPr>
          <a:xfrm>
            <a:off x="4071934" y="1580371"/>
            <a:ext cx="1080000" cy="1080000"/>
          </a:xfrm>
          <a:prstGeom prst="rect">
            <a:avLst/>
          </a:prstGeom>
          <a:solidFill>
            <a:schemeClr val="lt2"/>
          </a:solidFill>
          <a:ln>
            <a:noFill/>
          </a:ln>
        </p:spPr>
      </p:sp>
      <p:sp>
        <p:nvSpPr>
          <p:cNvPr id="55" name="Google Shape;55;p23"/>
          <p:cNvSpPr>
            <a:spLocks noGrp="1"/>
          </p:cNvSpPr>
          <p:nvPr>
            <p:ph type="pic" idx="5"/>
          </p:nvPr>
        </p:nvSpPr>
        <p:spPr>
          <a:xfrm>
            <a:off x="5357818" y="1580371"/>
            <a:ext cx="1080000" cy="1080000"/>
          </a:xfrm>
          <a:prstGeom prst="rect">
            <a:avLst/>
          </a:prstGeom>
          <a:solidFill>
            <a:schemeClr val="lt2"/>
          </a:solidFill>
          <a:ln>
            <a:noFill/>
          </a:ln>
        </p:spPr>
      </p:sp>
      <p:sp>
        <p:nvSpPr>
          <p:cNvPr id="56" name="Google Shape;56;p23"/>
          <p:cNvSpPr>
            <a:spLocks noGrp="1"/>
          </p:cNvSpPr>
          <p:nvPr>
            <p:ph type="pic" idx="6"/>
          </p:nvPr>
        </p:nvSpPr>
        <p:spPr>
          <a:xfrm>
            <a:off x="6643702" y="1580371"/>
            <a:ext cx="1080000" cy="1080000"/>
          </a:xfrm>
          <a:prstGeom prst="rect">
            <a:avLst/>
          </a:prstGeom>
          <a:solidFill>
            <a:schemeClr val="lt2"/>
          </a:solidFill>
          <a:ln>
            <a:noFill/>
          </a:ln>
        </p:spPr>
      </p:sp>
      <p:sp>
        <p:nvSpPr>
          <p:cNvPr id="57" name="Google Shape;57;p23"/>
          <p:cNvSpPr>
            <a:spLocks noGrp="1"/>
          </p:cNvSpPr>
          <p:nvPr>
            <p:ph type="pic" idx="7"/>
          </p:nvPr>
        </p:nvSpPr>
        <p:spPr>
          <a:xfrm>
            <a:off x="5357818" y="3008808"/>
            <a:ext cx="1080000" cy="1080000"/>
          </a:xfrm>
          <a:prstGeom prst="rect">
            <a:avLst/>
          </a:prstGeom>
          <a:solidFill>
            <a:schemeClr val="lt2"/>
          </a:solidFill>
          <a:ln>
            <a:noFill/>
          </a:ln>
        </p:spPr>
      </p:sp>
      <p:sp>
        <p:nvSpPr>
          <p:cNvPr id="58" name="Google Shape;58;p23"/>
          <p:cNvSpPr>
            <a:spLocks noGrp="1"/>
          </p:cNvSpPr>
          <p:nvPr>
            <p:ph type="pic" idx="8"/>
          </p:nvPr>
        </p:nvSpPr>
        <p:spPr>
          <a:xfrm>
            <a:off x="6643702" y="3000378"/>
            <a:ext cx="1080000" cy="1080000"/>
          </a:xfrm>
          <a:prstGeom prst="rect">
            <a:avLst/>
          </a:prstGeom>
          <a:solidFill>
            <a:schemeClr val="lt2"/>
          </a:solidFill>
          <a:ln>
            <a:noFill/>
          </a:ln>
        </p:spPr>
      </p:sp>
      <p:sp>
        <p:nvSpPr>
          <p:cNvPr id="59" name="Google Shape;59;p23"/>
          <p:cNvSpPr>
            <a:spLocks noGrp="1"/>
          </p:cNvSpPr>
          <p:nvPr>
            <p:ph type="pic" idx="9"/>
          </p:nvPr>
        </p:nvSpPr>
        <p:spPr>
          <a:xfrm>
            <a:off x="4071934" y="3008808"/>
            <a:ext cx="1080000" cy="1080000"/>
          </a:xfrm>
          <a:prstGeom prst="rect">
            <a:avLst/>
          </a:prstGeom>
          <a:solidFill>
            <a:schemeClr val="lt2"/>
          </a:solidFill>
          <a:ln>
            <a:noFill/>
          </a:ln>
        </p:spPr>
      </p:sp>
      <p:sp>
        <p:nvSpPr>
          <p:cNvPr id="60" name="Google Shape;60;p23"/>
          <p:cNvSpPr>
            <a:spLocks noGrp="1"/>
          </p:cNvSpPr>
          <p:nvPr>
            <p:ph type="pic" idx="13"/>
          </p:nvPr>
        </p:nvSpPr>
        <p:spPr>
          <a:xfrm>
            <a:off x="2786050" y="3000378"/>
            <a:ext cx="1080000" cy="1080000"/>
          </a:xfrm>
          <a:prstGeom prst="rect">
            <a:avLst/>
          </a:prstGeom>
          <a:solidFill>
            <a:schemeClr val="lt2"/>
          </a:solidFill>
          <a:ln>
            <a:noFill/>
          </a:ln>
        </p:spPr>
      </p:sp>
      <p:sp>
        <p:nvSpPr>
          <p:cNvPr id="61" name="Google Shape;61;p23"/>
          <p:cNvSpPr>
            <a:spLocks noGrp="1"/>
          </p:cNvSpPr>
          <p:nvPr>
            <p:ph type="pic" idx="14"/>
          </p:nvPr>
        </p:nvSpPr>
        <p:spPr>
          <a:xfrm>
            <a:off x="1500166" y="3000378"/>
            <a:ext cx="1080000" cy="1080000"/>
          </a:xfrm>
          <a:prstGeom prst="rect">
            <a:avLst/>
          </a:prstGeom>
          <a:solidFill>
            <a:schemeClr val="lt2"/>
          </a:solidFill>
          <a:ln>
            <a:noFill/>
          </a:ln>
        </p:spPr>
      </p:sp>
      <p:sp>
        <p:nvSpPr>
          <p:cNvPr id="62" name="Google Shape;62;p23"/>
          <p:cNvSpPr txBox="1"/>
          <p:nvPr/>
        </p:nvSpPr>
        <p:spPr>
          <a:xfrm>
            <a:off x="2786050" y="2651941"/>
            <a:ext cx="10716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Public Sans"/>
                <a:ea typeface="Public Sans"/>
                <a:cs typeface="Public Sans"/>
                <a:sym typeface="Public Sans"/>
              </a:rPr>
              <a:t>Texto …</a:t>
            </a:r>
            <a:endParaRPr sz="1000" b="0" i="0" u="none" strike="noStrike" cap="none">
              <a:solidFill>
                <a:srgbClr val="000000"/>
              </a:solidFill>
              <a:latin typeface="Public Sans"/>
              <a:ea typeface="Public Sans"/>
              <a:cs typeface="Public Sans"/>
              <a:sym typeface="Public Sans"/>
            </a:endParaRPr>
          </a:p>
        </p:txBody>
      </p:sp>
      <p:sp>
        <p:nvSpPr>
          <p:cNvPr id="63" name="Google Shape;63;p23"/>
          <p:cNvSpPr txBox="1"/>
          <p:nvPr/>
        </p:nvSpPr>
        <p:spPr>
          <a:xfrm>
            <a:off x="4071934" y="2651941"/>
            <a:ext cx="10716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Public Sans"/>
                <a:ea typeface="Public Sans"/>
                <a:cs typeface="Public Sans"/>
                <a:sym typeface="Public Sans"/>
              </a:rPr>
              <a:t>Texto …</a:t>
            </a:r>
            <a:endParaRPr sz="1000" b="0" i="0" u="none" strike="noStrike" cap="none">
              <a:solidFill>
                <a:srgbClr val="000000"/>
              </a:solidFill>
              <a:latin typeface="Public Sans"/>
              <a:ea typeface="Public Sans"/>
              <a:cs typeface="Public Sans"/>
              <a:sym typeface="Public Sans"/>
            </a:endParaRPr>
          </a:p>
        </p:txBody>
      </p:sp>
      <p:sp>
        <p:nvSpPr>
          <p:cNvPr id="64" name="Google Shape;64;p23"/>
          <p:cNvSpPr txBox="1"/>
          <p:nvPr/>
        </p:nvSpPr>
        <p:spPr>
          <a:xfrm>
            <a:off x="5357818" y="2651941"/>
            <a:ext cx="10716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Public Sans"/>
                <a:ea typeface="Public Sans"/>
                <a:cs typeface="Public Sans"/>
                <a:sym typeface="Public Sans"/>
              </a:rPr>
              <a:t>Texto …</a:t>
            </a:r>
            <a:endParaRPr sz="1000" b="0" i="0" u="none" strike="noStrike" cap="none">
              <a:solidFill>
                <a:srgbClr val="000000"/>
              </a:solidFill>
              <a:latin typeface="Public Sans"/>
              <a:ea typeface="Public Sans"/>
              <a:cs typeface="Public Sans"/>
              <a:sym typeface="Public Sans"/>
            </a:endParaRPr>
          </a:p>
        </p:txBody>
      </p:sp>
      <p:sp>
        <p:nvSpPr>
          <p:cNvPr id="65" name="Google Shape;65;p23"/>
          <p:cNvSpPr txBox="1"/>
          <p:nvPr/>
        </p:nvSpPr>
        <p:spPr>
          <a:xfrm>
            <a:off x="6643702" y="2651941"/>
            <a:ext cx="10716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Public Sans"/>
                <a:ea typeface="Public Sans"/>
                <a:cs typeface="Public Sans"/>
                <a:sym typeface="Public Sans"/>
              </a:rPr>
              <a:t>Texto …</a:t>
            </a:r>
            <a:endParaRPr sz="1000" b="0" i="0" u="none" strike="noStrike" cap="none">
              <a:solidFill>
                <a:srgbClr val="000000"/>
              </a:solidFill>
              <a:latin typeface="Public Sans"/>
              <a:ea typeface="Public Sans"/>
              <a:cs typeface="Public Sans"/>
              <a:sym typeface="Public Sans"/>
            </a:endParaRPr>
          </a:p>
        </p:txBody>
      </p:sp>
      <p:sp>
        <p:nvSpPr>
          <p:cNvPr id="66" name="Google Shape;66;p23"/>
          <p:cNvSpPr txBox="1"/>
          <p:nvPr/>
        </p:nvSpPr>
        <p:spPr>
          <a:xfrm>
            <a:off x="1500166" y="4080378"/>
            <a:ext cx="10716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Public Sans"/>
                <a:ea typeface="Public Sans"/>
                <a:cs typeface="Public Sans"/>
                <a:sym typeface="Public Sans"/>
              </a:rPr>
              <a:t>Texto …</a:t>
            </a:r>
            <a:endParaRPr sz="1000" b="0" i="0" u="none" strike="noStrike" cap="none">
              <a:solidFill>
                <a:srgbClr val="000000"/>
              </a:solidFill>
              <a:latin typeface="Public Sans"/>
              <a:ea typeface="Public Sans"/>
              <a:cs typeface="Public Sans"/>
              <a:sym typeface="Public Sans"/>
            </a:endParaRPr>
          </a:p>
        </p:txBody>
      </p:sp>
      <p:sp>
        <p:nvSpPr>
          <p:cNvPr id="67" name="Google Shape;67;p23"/>
          <p:cNvSpPr txBox="1"/>
          <p:nvPr/>
        </p:nvSpPr>
        <p:spPr>
          <a:xfrm>
            <a:off x="2786050" y="4080378"/>
            <a:ext cx="10716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Public Sans"/>
                <a:ea typeface="Public Sans"/>
                <a:cs typeface="Public Sans"/>
                <a:sym typeface="Public Sans"/>
              </a:rPr>
              <a:t>Texto …</a:t>
            </a:r>
            <a:endParaRPr sz="1000" b="0" i="0" u="none" strike="noStrike" cap="none">
              <a:solidFill>
                <a:srgbClr val="000000"/>
              </a:solidFill>
              <a:latin typeface="Public Sans"/>
              <a:ea typeface="Public Sans"/>
              <a:cs typeface="Public Sans"/>
              <a:sym typeface="Public Sans"/>
            </a:endParaRPr>
          </a:p>
        </p:txBody>
      </p:sp>
      <p:sp>
        <p:nvSpPr>
          <p:cNvPr id="68" name="Google Shape;68;p23"/>
          <p:cNvSpPr txBox="1"/>
          <p:nvPr/>
        </p:nvSpPr>
        <p:spPr>
          <a:xfrm>
            <a:off x="4071934" y="4080378"/>
            <a:ext cx="10716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Public Sans"/>
                <a:ea typeface="Public Sans"/>
                <a:cs typeface="Public Sans"/>
                <a:sym typeface="Public Sans"/>
              </a:rPr>
              <a:t>Texto …</a:t>
            </a:r>
            <a:endParaRPr sz="1000" b="0" i="0" u="none" strike="noStrike" cap="none">
              <a:solidFill>
                <a:srgbClr val="000000"/>
              </a:solidFill>
              <a:latin typeface="Public Sans"/>
              <a:ea typeface="Public Sans"/>
              <a:cs typeface="Public Sans"/>
              <a:sym typeface="Public Sans"/>
            </a:endParaRPr>
          </a:p>
        </p:txBody>
      </p:sp>
      <p:sp>
        <p:nvSpPr>
          <p:cNvPr id="69" name="Google Shape;69;p23"/>
          <p:cNvSpPr txBox="1"/>
          <p:nvPr/>
        </p:nvSpPr>
        <p:spPr>
          <a:xfrm>
            <a:off x="5357818" y="4080378"/>
            <a:ext cx="10716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Public Sans"/>
                <a:ea typeface="Public Sans"/>
                <a:cs typeface="Public Sans"/>
                <a:sym typeface="Public Sans"/>
              </a:rPr>
              <a:t>Texto …</a:t>
            </a:r>
            <a:endParaRPr sz="1000" b="0" i="0" u="none" strike="noStrike" cap="none">
              <a:solidFill>
                <a:srgbClr val="000000"/>
              </a:solidFill>
              <a:latin typeface="Public Sans"/>
              <a:ea typeface="Public Sans"/>
              <a:cs typeface="Public Sans"/>
              <a:sym typeface="Public Sans"/>
            </a:endParaRPr>
          </a:p>
        </p:txBody>
      </p:sp>
      <p:sp>
        <p:nvSpPr>
          <p:cNvPr id="70" name="Google Shape;70;p23"/>
          <p:cNvSpPr txBox="1"/>
          <p:nvPr/>
        </p:nvSpPr>
        <p:spPr>
          <a:xfrm>
            <a:off x="6643702" y="4080378"/>
            <a:ext cx="1071600" cy="24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000"/>
              <a:buFont typeface="Arial"/>
              <a:buNone/>
            </a:pPr>
            <a:r>
              <a:rPr lang="en-GB" sz="1000" b="0" i="0" u="none" strike="noStrike" cap="none">
                <a:solidFill>
                  <a:srgbClr val="000000"/>
                </a:solidFill>
                <a:latin typeface="Public Sans"/>
                <a:ea typeface="Public Sans"/>
                <a:cs typeface="Public Sans"/>
                <a:sym typeface="Public Sans"/>
              </a:rPr>
              <a:t>Texto …</a:t>
            </a:r>
            <a:endParaRPr sz="1000" b="0" i="0" u="none" strike="noStrike" cap="none">
              <a:solidFill>
                <a:srgbClr val="000000"/>
              </a:solidFill>
              <a:latin typeface="Public Sans"/>
              <a:ea typeface="Public Sans"/>
              <a:cs typeface="Public Sans"/>
              <a:sym typeface="Public Sans"/>
            </a:endParaRPr>
          </a:p>
        </p:txBody>
      </p:sp>
      <p:sp>
        <p:nvSpPr>
          <p:cNvPr id="71" name="Google Shape;71;p23"/>
          <p:cNvSpPr txBox="1">
            <a:spLocks noGrp="1"/>
          </p:cNvSpPr>
          <p:nvPr>
            <p:ph type="ctrTitle"/>
          </p:nvPr>
        </p:nvSpPr>
        <p:spPr>
          <a:xfrm>
            <a:off x="1500166" y="642924"/>
            <a:ext cx="6215100" cy="7143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None/>
              <a:defRPr sz="1800" b="1" i="0" u="none" strike="noStrike" cap="none">
                <a:solidFill>
                  <a:srgbClr val="000000"/>
                </a:solidFill>
                <a:latin typeface="Public Sans"/>
                <a:ea typeface="Public Sans"/>
                <a:cs typeface="Public Sans"/>
                <a:sym typeface="Public Sans"/>
              </a:defRPr>
            </a:lvl1pPr>
            <a:lvl2pPr marR="0" lvl="1"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9pPr>
          </a:lstStyle>
          <a:p>
            <a:endParaRPr/>
          </a:p>
        </p:txBody>
      </p:sp>
      <p:sp>
        <p:nvSpPr>
          <p:cNvPr id="72" name="Google Shape;72;p2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el &amp; Untertitel">
  <p:cSld name="Índice + forma">
    <p:spTree>
      <p:nvGrpSpPr>
        <p:cNvPr id="1" name="Shape 73"/>
        <p:cNvGrpSpPr/>
        <p:nvPr/>
      </p:nvGrpSpPr>
      <p:grpSpPr>
        <a:xfrm>
          <a:off x="0" y="0"/>
          <a:ext cx="0" cy="0"/>
          <a:chOff x="0" y="0"/>
          <a:chExt cx="0" cy="0"/>
        </a:xfrm>
      </p:grpSpPr>
      <p:sp>
        <p:nvSpPr>
          <p:cNvPr id="74" name="Google Shape;74;p49"/>
          <p:cNvSpPr txBox="1">
            <a:spLocks noGrp="1"/>
          </p:cNvSpPr>
          <p:nvPr>
            <p:ph type="ctrTitle"/>
          </p:nvPr>
        </p:nvSpPr>
        <p:spPr>
          <a:xfrm>
            <a:off x="571472" y="802395"/>
            <a:ext cx="3286200" cy="1090200"/>
          </a:xfrm>
          <a:prstGeom prst="rect">
            <a:avLst/>
          </a:prstGeom>
          <a:noFill/>
          <a:ln>
            <a:noFill/>
          </a:ln>
        </p:spPr>
        <p:txBody>
          <a:bodyPr spcFirstLastPara="1" wrap="square" lIns="91425" tIns="91425" rIns="91425" bIns="91425" anchor="b" anchorCtr="0">
            <a:noAutofit/>
          </a:bodyPr>
          <a:lstStyle>
            <a:lvl1pPr marR="0" lvl="0" algn="l" rtl="0">
              <a:lnSpc>
                <a:spcPct val="100000"/>
              </a:lnSpc>
              <a:spcBef>
                <a:spcPts val="0"/>
              </a:spcBef>
              <a:spcAft>
                <a:spcPts val="0"/>
              </a:spcAft>
              <a:buClr>
                <a:srgbClr val="000000"/>
              </a:buClr>
              <a:buSzPts val="2400"/>
              <a:buFont typeface="Arial"/>
              <a:buNone/>
              <a:defRPr sz="1800" b="1" i="0" u="none" strike="noStrike" cap="none">
                <a:solidFill>
                  <a:srgbClr val="000000"/>
                </a:solidFill>
                <a:latin typeface="Public Sans"/>
                <a:ea typeface="Public Sans"/>
                <a:cs typeface="Public Sans"/>
                <a:sym typeface="Public Sans"/>
              </a:defRPr>
            </a:lvl1pPr>
            <a:lvl2pPr marR="0" lvl="1"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2pPr>
            <a:lvl3pPr marR="0" lvl="2"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3pPr>
            <a:lvl4pPr marR="0" lvl="3"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4pPr>
            <a:lvl5pPr marR="0" lvl="4"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5pPr>
            <a:lvl6pPr marR="0" lvl="5"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6pPr>
            <a:lvl7pPr marR="0" lvl="6"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7pPr>
            <a:lvl8pPr marR="0" lvl="7"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8pPr>
            <a:lvl9pPr marR="0" lvl="8" algn="l" rtl="0">
              <a:lnSpc>
                <a:spcPct val="100000"/>
              </a:lnSpc>
              <a:spcBef>
                <a:spcPts val="0"/>
              </a:spcBef>
              <a:spcAft>
                <a:spcPts val="0"/>
              </a:spcAft>
              <a:buClr>
                <a:srgbClr val="000000"/>
              </a:buClr>
              <a:buSzPts val="2400"/>
              <a:buFont typeface="Montserrat Medium"/>
              <a:buNone/>
              <a:defRPr sz="2400" b="0" i="0" u="none" strike="noStrike" cap="none">
                <a:solidFill>
                  <a:srgbClr val="000000"/>
                </a:solidFill>
                <a:latin typeface="Montserrat Medium"/>
                <a:ea typeface="Montserrat Medium"/>
                <a:cs typeface="Montserrat Medium"/>
                <a:sym typeface="Montserrat Medium"/>
              </a:defRPr>
            </a:lvl9pPr>
          </a:lstStyle>
          <a:p>
            <a:endParaRPr/>
          </a:p>
        </p:txBody>
      </p:sp>
      <p:sp>
        <p:nvSpPr>
          <p:cNvPr id="75" name="Google Shape;75;p49"/>
          <p:cNvSpPr txBox="1">
            <a:spLocks noGrp="1"/>
          </p:cNvSpPr>
          <p:nvPr>
            <p:ph type="subTitle" idx="1"/>
          </p:nvPr>
        </p:nvSpPr>
        <p:spPr>
          <a:xfrm>
            <a:off x="571472" y="1993464"/>
            <a:ext cx="3286200" cy="24357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rgbClr val="000000"/>
              </a:buClr>
              <a:buSzPts val="1400"/>
              <a:buFont typeface="Montserrat"/>
              <a:buNone/>
              <a:defRPr sz="1200" b="0" i="0" u="none" strike="noStrike" cap="none">
                <a:solidFill>
                  <a:srgbClr val="000000"/>
                </a:solidFill>
                <a:latin typeface="Public Sans"/>
                <a:ea typeface="Public Sans"/>
                <a:cs typeface="Public Sans"/>
                <a:sym typeface="Public Sans"/>
              </a:defRPr>
            </a:lvl1pPr>
            <a:lvl2pPr marR="0" lvl="1"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2pPr>
            <a:lvl3pPr marR="0" lvl="2"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3pPr>
            <a:lvl4pPr marR="0" lvl="3"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4pPr>
            <a:lvl5pPr marR="0" lvl="4"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5pPr>
            <a:lvl6pPr marR="0" lvl="5"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6pPr>
            <a:lvl7pPr marR="0" lvl="6"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7pPr>
            <a:lvl8pPr marR="0" lvl="7"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8pPr>
            <a:lvl9pPr marR="0" lvl="8" algn="ctr" rtl="0">
              <a:lnSpc>
                <a:spcPct val="100000"/>
              </a:lnSpc>
              <a:spcBef>
                <a:spcPts val="0"/>
              </a:spcBef>
              <a:spcAft>
                <a:spcPts val="0"/>
              </a:spcAft>
              <a:buClr>
                <a:srgbClr val="000000"/>
              </a:buClr>
              <a:buSzPts val="2800"/>
              <a:buFont typeface="Arial"/>
              <a:buNone/>
              <a:defRPr sz="2800" b="0" i="0" u="none" strike="noStrike" cap="none">
                <a:solidFill>
                  <a:srgbClr val="000000"/>
                </a:solidFill>
                <a:latin typeface="Arial"/>
                <a:ea typeface="Arial"/>
                <a:cs typeface="Arial"/>
                <a:sym typeface="Arial"/>
              </a:defRPr>
            </a:lvl9pPr>
          </a:lstStyle>
          <a:p>
            <a:endParaRPr/>
          </a:p>
        </p:txBody>
      </p:sp>
      <p:pic>
        <p:nvPicPr>
          <p:cNvPr id="76" name="Google Shape;76;p49" descr="C:\Users\danipuntov\Downloads\logo-descompuesto-pta.png"/>
          <p:cNvPicPr preferRelativeResize="0"/>
          <p:nvPr/>
        </p:nvPicPr>
        <p:blipFill rotWithShape="1">
          <a:blip r:embed="rId2">
            <a:alphaModFix/>
          </a:blip>
          <a:srcRect l="20349" r="25027"/>
          <a:stretch/>
        </p:blipFill>
        <p:spPr>
          <a:xfrm>
            <a:off x="4929190" y="380865"/>
            <a:ext cx="4000526" cy="4119711"/>
          </a:xfrm>
          <a:prstGeom prst="rect">
            <a:avLst/>
          </a:prstGeom>
          <a:noFill/>
          <a:ln>
            <a:noFill/>
          </a:ln>
        </p:spPr>
      </p:pic>
      <p:sp>
        <p:nvSpPr>
          <p:cNvPr id="77" name="Google Shape;77;p4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rgbClr val="000000"/>
                </a:solidFill>
                <a:latin typeface="Public Sans"/>
                <a:ea typeface="Public Sans"/>
                <a:cs typeface="Public Sans"/>
                <a:sym typeface="Public Sans"/>
              </a:defRPr>
            </a:lvl9pPr>
          </a:lstStyle>
          <a:p>
            <a:pPr marL="0" lvl="0" indent="0" algn="r" rtl="0">
              <a:spcBef>
                <a:spcPts val="0"/>
              </a:spcBef>
              <a:spcAft>
                <a:spcPts val="0"/>
              </a:spcAft>
              <a:buNone/>
            </a:pPr>
            <a:fld id="{00000000-1234-1234-1234-123412341234}" type="slidenum">
              <a:rPr lang="en-GB"/>
              <a:t>‹Nº›</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5" Type="http://schemas.openxmlformats.org/officeDocument/2006/relationships/slideLayout" Target="../slideLayouts/slideLayout10.xml"/><Relationship Id="rId10" Type="http://schemas.openxmlformats.org/officeDocument/2006/relationships/image" Target="../media/image3.png"/><Relationship Id="rId4" Type="http://schemas.openxmlformats.org/officeDocument/2006/relationships/slideLayout" Target="../slideLayouts/slideLayout9.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slideLayout" Target="../slideLayouts/slideLayout15.xml"/><Relationship Id="rId1" Type="http://schemas.openxmlformats.org/officeDocument/2006/relationships/slideLayout" Target="../slideLayouts/slideLayout14.xml"/><Relationship Id="rId5" Type="http://schemas.openxmlformats.org/officeDocument/2006/relationships/theme" Target="../theme/theme3.xml"/><Relationship Id="rId4" Type="http://schemas.openxmlformats.org/officeDocument/2006/relationships/slideLayout" Target="../slideLayouts/slideLayout1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4.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6.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rgbClr val="00FF67">
            <a:alpha val="0"/>
          </a:srgbClr>
        </a:solidFill>
        <a:effectLst/>
      </p:bgPr>
    </p:bg>
    <p:spTree>
      <p:nvGrpSpPr>
        <p:cNvPr id="1" name="Shape 5"/>
        <p:cNvGrpSpPr/>
        <p:nvPr/>
      </p:nvGrpSpPr>
      <p:grpSpPr>
        <a:xfrm>
          <a:off x="0" y="0"/>
          <a:ext cx="0" cy="0"/>
          <a:chOff x="0" y="0"/>
          <a:chExt cx="0" cy="0"/>
        </a:xfrm>
      </p:grpSpPr>
      <p:sp>
        <p:nvSpPr>
          <p:cNvPr id="6" name="Google Shape;6;p1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FF67">
            <a:alpha val="0"/>
          </a:srgbClr>
        </a:solidFill>
        <a:effectLst/>
      </p:bgPr>
    </p:bg>
    <p:spTree>
      <p:nvGrpSpPr>
        <p:cNvPr id="1" name="Shape 34"/>
        <p:cNvGrpSpPr/>
        <p:nvPr/>
      </p:nvGrpSpPr>
      <p:grpSpPr>
        <a:xfrm>
          <a:off x="0" y="0"/>
          <a:ext cx="0" cy="0"/>
          <a:chOff x="0" y="0"/>
          <a:chExt cx="0" cy="0"/>
        </a:xfrm>
      </p:grpSpPr>
      <p:sp>
        <p:nvSpPr>
          <p:cNvPr id="35" name="Google Shape;35;p19"/>
          <p:cNvSpPr/>
          <p:nvPr/>
        </p:nvSpPr>
        <p:spPr>
          <a:xfrm>
            <a:off x="157057" y="4857175"/>
            <a:ext cx="2346600" cy="200100"/>
          </a:xfrm>
          <a:prstGeom prst="rect">
            <a:avLst/>
          </a:prstGeom>
          <a:noFill/>
          <a:ln>
            <a:noFill/>
          </a:ln>
        </p:spPr>
        <p:txBody>
          <a:bodyPr spcFirstLastPara="1" wrap="square" lIns="19050" tIns="19050" rIns="19050" bIns="19050" anchor="t" anchorCtr="0">
            <a:noAutofit/>
          </a:bodyPr>
          <a:lstStyle/>
          <a:p>
            <a:pPr marL="0" marR="0" lvl="0" indent="0" algn="l" rtl="0">
              <a:lnSpc>
                <a:spcPct val="120000"/>
              </a:lnSpc>
              <a:spcBef>
                <a:spcPts val="0"/>
              </a:spcBef>
              <a:spcAft>
                <a:spcPts val="0"/>
              </a:spcAft>
              <a:buClr>
                <a:srgbClr val="797979"/>
              </a:buClr>
              <a:buSzPts val="600"/>
              <a:buFont typeface="Helvetica Neue"/>
              <a:buNone/>
            </a:pPr>
            <a:r>
              <a:rPr lang="en-GB" sz="600" b="0" i="0" u="none" strike="noStrike" cap="none">
                <a:solidFill>
                  <a:srgbClr val="797979"/>
                </a:solidFill>
                <a:latin typeface="Public Sans Thin"/>
                <a:ea typeface="Public Sans Thin"/>
                <a:cs typeface="Public Sans Thin"/>
                <a:sym typeface="Public Sans Thin"/>
              </a:rPr>
              <a:t> </a:t>
            </a:r>
            <a:fld id="{00000000-1234-1234-1234-123412341234}" type="slidenum">
              <a:rPr lang="en-GB" sz="600" b="0" i="0" u="none" strike="noStrike" cap="none">
                <a:solidFill>
                  <a:srgbClr val="797979"/>
                </a:solidFill>
                <a:latin typeface="Public Sans Thin"/>
                <a:ea typeface="Public Sans Thin"/>
                <a:cs typeface="Public Sans Thin"/>
                <a:sym typeface="Public Sans Thin"/>
              </a:rPr>
              <a:t>‹Nº›</a:t>
            </a:fld>
            <a:r>
              <a:rPr lang="en-GB" sz="600" b="0" i="0" u="none" strike="noStrike" cap="none">
                <a:solidFill>
                  <a:srgbClr val="797979"/>
                </a:solidFill>
                <a:latin typeface="Public Sans Thin"/>
                <a:ea typeface="Public Sans Thin"/>
                <a:cs typeface="Public Sans Thin"/>
                <a:sym typeface="Public Sans Thin"/>
              </a:rPr>
              <a:t> | Málaga TechPark</a:t>
            </a:r>
            <a:endParaRPr sz="600" b="0" i="0" u="none" strike="noStrike" cap="none">
              <a:solidFill>
                <a:srgbClr val="797979"/>
              </a:solidFill>
              <a:latin typeface="Montserrat Light"/>
              <a:ea typeface="Montserrat Light"/>
              <a:cs typeface="Montserrat Light"/>
              <a:sym typeface="Montserrat Light"/>
            </a:endParaRPr>
          </a:p>
          <a:p>
            <a:pPr marL="0" marR="0" lvl="0" indent="0" algn="r" rtl="0">
              <a:lnSpc>
                <a:spcPct val="120000"/>
              </a:lnSpc>
              <a:spcBef>
                <a:spcPts val="0"/>
              </a:spcBef>
              <a:spcAft>
                <a:spcPts val="0"/>
              </a:spcAft>
              <a:buClr>
                <a:srgbClr val="797979"/>
              </a:buClr>
              <a:buSzPts val="800"/>
              <a:buFont typeface="Helvetica Neue"/>
              <a:buNone/>
            </a:pPr>
            <a:endParaRPr sz="800" b="0" i="0" u="none" strike="noStrike" cap="none">
              <a:solidFill>
                <a:srgbClr val="797979"/>
              </a:solidFill>
              <a:latin typeface="Montserrat Light"/>
              <a:ea typeface="Montserrat Light"/>
              <a:cs typeface="Montserrat Light"/>
              <a:sym typeface="Montserrat Light"/>
            </a:endParaRPr>
          </a:p>
        </p:txBody>
      </p:sp>
      <p:pic>
        <p:nvPicPr>
          <p:cNvPr id="36" name="Google Shape;36;p19"/>
          <p:cNvPicPr preferRelativeResize="0"/>
          <p:nvPr/>
        </p:nvPicPr>
        <p:blipFill rotWithShape="1">
          <a:blip r:embed="rId10">
            <a:alphaModFix/>
          </a:blip>
          <a:srcRect/>
          <a:stretch/>
        </p:blipFill>
        <p:spPr>
          <a:xfrm>
            <a:off x="0" y="0"/>
            <a:ext cx="1079974" cy="607100"/>
          </a:xfrm>
          <a:prstGeom prst="rect">
            <a:avLst/>
          </a:prstGeom>
          <a:noFill/>
          <a:ln>
            <a:noFill/>
          </a:ln>
        </p:spPr>
      </p:pic>
      <p:sp>
        <p:nvSpPr>
          <p:cNvPr id="37" name="Google Shape;37;p1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00FF67">
            <a:alpha val="0"/>
          </a:srgbClr>
        </a:solidFill>
        <a:effectLst/>
      </p:bgPr>
    </p:bg>
    <p:spTree>
      <p:nvGrpSpPr>
        <p:cNvPr id="1" name="Shape 105"/>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123"/>
        <p:cNvGrpSpPr/>
        <p:nvPr/>
      </p:nvGrpSpPr>
      <p:grpSpPr>
        <a:xfrm>
          <a:off x="0" y="0"/>
          <a:ext cx="0" cy="0"/>
          <a:chOff x="0" y="0"/>
          <a:chExt cx="0" cy="0"/>
        </a:xfrm>
      </p:grpSpPr>
      <p:sp>
        <p:nvSpPr>
          <p:cNvPr id="124" name="Google Shape;124;p26"/>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125" name="Google Shape;125;p26"/>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rtl="0">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rtl="0">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126" name="Google Shape;126;p26"/>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 bg1="lt1" tx1="dk1" bg2="dk2" tx2="lt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77" r:id="rId9"/>
    <p:sldLayoutId id="2147483678" r:id="rId10"/>
    <p:sldLayoutId id="2147483679" r:id="rId11"/>
    <p:sldLayoutId id="2147483680" r:id="rId12"/>
    <p:sldLayoutId id="2147483681" r:id="rId13"/>
    <p:sldLayoutId id="2147483682" r:id="rId14"/>
    <p:sldLayoutId id="2147483683" r:id="rId15"/>
    <p:sldLayoutId id="2147483684" r:id="rId1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96"/>
        <p:cNvGrpSpPr/>
        <p:nvPr/>
      </p:nvGrpSpPr>
      <p:grpSpPr>
        <a:xfrm>
          <a:off x="0" y="0"/>
          <a:ext cx="0" cy="0"/>
          <a:chOff x="0" y="0"/>
          <a:chExt cx="0" cy="0"/>
        </a:xfrm>
      </p:grpSpPr>
      <p:sp>
        <p:nvSpPr>
          <p:cNvPr id="197" name="Google Shape;197;p31"/>
          <p:cNvSpPr txBox="1">
            <a:spLocks noGrp="1"/>
          </p:cNvSpPr>
          <p:nvPr>
            <p:ph type="ftr" idx="11"/>
          </p:nvPr>
        </p:nvSpPr>
        <p:spPr>
          <a:xfrm>
            <a:off x="3124200" y="4767263"/>
            <a:ext cx="2895600" cy="274500"/>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000" b="0" i="0" u="none" strike="noStrike" cap="none">
                <a:solidFill>
                  <a:srgbClr val="FFFFFF"/>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400" b="0" i="0" u="none" strike="noStrike" cap="none">
                <a:solidFill>
                  <a:srgbClr val="000000"/>
                </a:solidFill>
                <a:latin typeface="Arial"/>
                <a:ea typeface="Arial"/>
                <a:cs typeface="Arial"/>
                <a:sym typeface="Arial"/>
              </a:defRPr>
            </a:lvl9pPr>
          </a:lstStyle>
          <a:p>
            <a:endParaRPr/>
          </a:p>
        </p:txBody>
      </p:sp>
      <p:pic>
        <p:nvPicPr>
          <p:cNvPr id="198" name="Google Shape;198;p31" descr="C:\Users\danipuntov\Desktop\pta\branding\logo-transparente.png"/>
          <p:cNvPicPr preferRelativeResize="0"/>
          <p:nvPr/>
        </p:nvPicPr>
        <p:blipFill rotWithShape="1">
          <a:blip r:embed="rId5">
            <a:alphaModFix/>
          </a:blip>
          <a:srcRect/>
          <a:stretch/>
        </p:blipFill>
        <p:spPr>
          <a:xfrm>
            <a:off x="3428992" y="1785932"/>
            <a:ext cx="2286015" cy="1285064"/>
          </a:xfrm>
          <a:prstGeom prst="rect">
            <a:avLst/>
          </a:prstGeom>
          <a:noFill/>
          <a:ln>
            <a:noFill/>
          </a:ln>
        </p:spPr>
      </p:pic>
      <p:sp>
        <p:nvSpPr>
          <p:cNvPr id="199" name="Google Shape;199;p3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lvl1pPr marL="0" marR="0" lvl="0"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300"/>
              <a:buFont typeface="Arial"/>
              <a:buNone/>
              <a:defRPr sz="1300" b="0" i="0" u="none" strike="noStrike" cap="none">
                <a:solidFill>
                  <a:schemeClr val="dk1"/>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GB"/>
              <a:t>‹Nº›</a:t>
            </a:fld>
            <a:endParaRPr/>
          </a:p>
        </p:txBody>
      </p:sp>
    </p:spTree>
  </p:cSld>
  <p:clrMap bg1="lt1" tx1="dk1" bg2="dk2" tx2="lt2" accent1="accent1" accent2="accent2" accent3="accent3" accent4="accent4" accent5="accent5" accent6="accent6" hlink="hlink" folHlink="folHlink"/>
  <p:sldLayoutIdLst>
    <p:sldLayoutId id="2147483686" r:id="rId1"/>
    <p:sldLayoutId id="2147483687" r:id="rId2"/>
    <p:sldLayoutId id="2147483688" r:id="rId3"/>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12" Type="http://schemas.openxmlformats.org/officeDocument/2006/relationships/image" Target="../media/image35.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29.png"/><Relationship Id="rId11" Type="http://schemas.openxmlformats.org/officeDocument/2006/relationships/image" Target="../media/image34.pn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png"/><Relationship Id="rId9" Type="http://schemas.openxmlformats.org/officeDocument/2006/relationships/image" Target="../media/image32.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5.jp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4.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39.png"/><Relationship Id="rId11" Type="http://schemas.openxmlformats.org/officeDocument/2006/relationships/image" Target="../media/image2.png"/><Relationship Id="rId5" Type="http://schemas.openxmlformats.org/officeDocument/2006/relationships/image" Target="../media/image38.jp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13" Type="http://schemas.openxmlformats.org/officeDocument/2006/relationships/image" Target="../media/image57.png"/><Relationship Id="rId18" Type="http://schemas.openxmlformats.org/officeDocument/2006/relationships/image" Target="../media/image62.png"/><Relationship Id="rId26" Type="http://schemas.openxmlformats.org/officeDocument/2006/relationships/image" Target="../media/image70.png"/><Relationship Id="rId39" Type="http://schemas.openxmlformats.org/officeDocument/2006/relationships/image" Target="../media/image83.png"/><Relationship Id="rId21" Type="http://schemas.openxmlformats.org/officeDocument/2006/relationships/image" Target="../media/image65.png"/><Relationship Id="rId34" Type="http://schemas.openxmlformats.org/officeDocument/2006/relationships/image" Target="../media/image78.png"/><Relationship Id="rId42" Type="http://schemas.openxmlformats.org/officeDocument/2006/relationships/image" Target="../media/image86.jpg"/><Relationship Id="rId47" Type="http://schemas.openxmlformats.org/officeDocument/2006/relationships/image" Target="../media/image91.png"/><Relationship Id="rId50" Type="http://schemas.openxmlformats.org/officeDocument/2006/relationships/image" Target="../media/image94.png"/><Relationship Id="rId55" Type="http://schemas.openxmlformats.org/officeDocument/2006/relationships/image" Target="../media/image99.png"/><Relationship Id="rId7" Type="http://schemas.openxmlformats.org/officeDocument/2006/relationships/image" Target="../media/image51.png"/><Relationship Id="rId2" Type="http://schemas.openxmlformats.org/officeDocument/2006/relationships/notesSlide" Target="../notesSlides/notesSlide18.xml"/><Relationship Id="rId16" Type="http://schemas.openxmlformats.org/officeDocument/2006/relationships/image" Target="../media/image60.png"/><Relationship Id="rId29" Type="http://schemas.openxmlformats.org/officeDocument/2006/relationships/image" Target="../media/image73.png"/><Relationship Id="rId11" Type="http://schemas.openxmlformats.org/officeDocument/2006/relationships/image" Target="../media/image55.png"/><Relationship Id="rId24" Type="http://schemas.openxmlformats.org/officeDocument/2006/relationships/image" Target="../media/image68.png"/><Relationship Id="rId32" Type="http://schemas.openxmlformats.org/officeDocument/2006/relationships/image" Target="../media/image76.png"/><Relationship Id="rId37" Type="http://schemas.openxmlformats.org/officeDocument/2006/relationships/image" Target="../media/image81.png"/><Relationship Id="rId40" Type="http://schemas.openxmlformats.org/officeDocument/2006/relationships/image" Target="../media/image84.png"/><Relationship Id="rId45" Type="http://schemas.openxmlformats.org/officeDocument/2006/relationships/image" Target="../media/image89.jpg"/><Relationship Id="rId53" Type="http://schemas.openxmlformats.org/officeDocument/2006/relationships/image" Target="../media/image97.jpg"/><Relationship Id="rId5" Type="http://schemas.openxmlformats.org/officeDocument/2006/relationships/image" Target="../media/image49.jpg"/><Relationship Id="rId10" Type="http://schemas.openxmlformats.org/officeDocument/2006/relationships/image" Target="../media/image54.png"/><Relationship Id="rId19" Type="http://schemas.openxmlformats.org/officeDocument/2006/relationships/image" Target="../media/image63.jpg"/><Relationship Id="rId31" Type="http://schemas.openxmlformats.org/officeDocument/2006/relationships/image" Target="../media/image75.jpg"/><Relationship Id="rId44" Type="http://schemas.openxmlformats.org/officeDocument/2006/relationships/image" Target="../media/image88.jpg"/><Relationship Id="rId52" Type="http://schemas.openxmlformats.org/officeDocument/2006/relationships/image" Target="../media/image96.png"/><Relationship Id="rId4" Type="http://schemas.openxmlformats.org/officeDocument/2006/relationships/image" Target="../media/image48.jpg"/><Relationship Id="rId9" Type="http://schemas.openxmlformats.org/officeDocument/2006/relationships/image" Target="../media/image53.png"/><Relationship Id="rId14" Type="http://schemas.openxmlformats.org/officeDocument/2006/relationships/image" Target="../media/image58.png"/><Relationship Id="rId22" Type="http://schemas.openxmlformats.org/officeDocument/2006/relationships/image" Target="../media/image66.jpg"/><Relationship Id="rId27" Type="http://schemas.openxmlformats.org/officeDocument/2006/relationships/image" Target="../media/image71.png"/><Relationship Id="rId30" Type="http://schemas.openxmlformats.org/officeDocument/2006/relationships/image" Target="../media/image74.png"/><Relationship Id="rId35" Type="http://schemas.openxmlformats.org/officeDocument/2006/relationships/image" Target="../media/image79.jpg"/><Relationship Id="rId43" Type="http://schemas.openxmlformats.org/officeDocument/2006/relationships/image" Target="../media/image87.png"/><Relationship Id="rId48" Type="http://schemas.openxmlformats.org/officeDocument/2006/relationships/image" Target="../media/image92.jpg"/><Relationship Id="rId56" Type="http://schemas.openxmlformats.org/officeDocument/2006/relationships/image" Target="../media/image100.png"/><Relationship Id="rId8" Type="http://schemas.openxmlformats.org/officeDocument/2006/relationships/image" Target="../media/image52.png"/><Relationship Id="rId51" Type="http://schemas.openxmlformats.org/officeDocument/2006/relationships/image" Target="../media/image95.jpg"/><Relationship Id="rId3" Type="http://schemas.openxmlformats.org/officeDocument/2006/relationships/image" Target="../media/image47.png"/><Relationship Id="rId12" Type="http://schemas.openxmlformats.org/officeDocument/2006/relationships/image" Target="../media/image56.png"/><Relationship Id="rId17" Type="http://schemas.openxmlformats.org/officeDocument/2006/relationships/image" Target="../media/image61.png"/><Relationship Id="rId25" Type="http://schemas.openxmlformats.org/officeDocument/2006/relationships/image" Target="../media/image69.png"/><Relationship Id="rId33" Type="http://schemas.openxmlformats.org/officeDocument/2006/relationships/image" Target="../media/image77.png"/><Relationship Id="rId38" Type="http://schemas.openxmlformats.org/officeDocument/2006/relationships/image" Target="../media/image82.png"/><Relationship Id="rId46" Type="http://schemas.openxmlformats.org/officeDocument/2006/relationships/image" Target="../media/image90.jpg"/><Relationship Id="rId20" Type="http://schemas.openxmlformats.org/officeDocument/2006/relationships/image" Target="../media/image64.png"/><Relationship Id="rId41" Type="http://schemas.openxmlformats.org/officeDocument/2006/relationships/image" Target="../media/image85.jpg"/><Relationship Id="rId54" Type="http://schemas.openxmlformats.org/officeDocument/2006/relationships/image" Target="../media/image98.png"/><Relationship Id="rId1" Type="http://schemas.openxmlformats.org/officeDocument/2006/relationships/slideLayout" Target="../slideLayouts/slideLayout19.xml"/><Relationship Id="rId6" Type="http://schemas.openxmlformats.org/officeDocument/2006/relationships/image" Target="../media/image50.png"/><Relationship Id="rId15" Type="http://schemas.openxmlformats.org/officeDocument/2006/relationships/image" Target="../media/image59.png"/><Relationship Id="rId23" Type="http://schemas.openxmlformats.org/officeDocument/2006/relationships/image" Target="../media/image67.png"/><Relationship Id="rId28" Type="http://schemas.openxmlformats.org/officeDocument/2006/relationships/image" Target="../media/image72.png"/><Relationship Id="rId36" Type="http://schemas.openxmlformats.org/officeDocument/2006/relationships/image" Target="../media/image80.png"/><Relationship Id="rId49" Type="http://schemas.openxmlformats.org/officeDocument/2006/relationships/image" Target="../media/image93.jpg"/></Relationships>
</file>

<file path=ppt/slides/_rels/slide1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13.jpg"/><Relationship Id="rId4" Type="http://schemas.openxmlformats.org/officeDocument/2006/relationships/hyperlink" Target="https://youtu.be/O3_rmNOKxng?si=YZdIKcLfeOImoc45"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113.png"/><Relationship Id="rId3" Type="http://schemas.openxmlformats.org/officeDocument/2006/relationships/image" Target="../media/image108.png"/><Relationship Id="rId7" Type="http://schemas.openxmlformats.org/officeDocument/2006/relationships/image" Target="../media/image112.png"/><Relationship Id="rId2" Type="http://schemas.openxmlformats.org/officeDocument/2006/relationships/notesSlide" Target="../notesSlides/notesSlide27.xml"/><Relationship Id="rId1" Type="http://schemas.openxmlformats.org/officeDocument/2006/relationships/slideLayout" Target="../slideLayouts/slideLayout6.xml"/><Relationship Id="rId6" Type="http://schemas.openxmlformats.org/officeDocument/2006/relationships/image" Target="../media/image111.png"/><Relationship Id="rId5" Type="http://schemas.openxmlformats.org/officeDocument/2006/relationships/image" Target="../media/image110.png"/><Relationship Id="rId4" Type="http://schemas.openxmlformats.org/officeDocument/2006/relationships/image" Target="../media/image109.png"/></Relationships>
</file>

<file path=ppt/slides/_rels/slide28.xml.rels><?xml version="1.0" encoding="UTF-8" standalone="yes"?>
<Relationships xmlns="http://schemas.openxmlformats.org/package/2006/relationships"><Relationship Id="rId3" Type="http://schemas.openxmlformats.org/officeDocument/2006/relationships/hyperlink" Target="http://www.pta.es" TargetMode="External"/><Relationship Id="rId2" Type="http://schemas.openxmlformats.org/officeDocument/2006/relationships/notesSlide" Target="../notesSlides/notesSlide28.xml"/><Relationship Id="rId1" Type="http://schemas.openxmlformats.org/officeDocument/2006/relationships/slideLayout" Target="../slideLayouts/slideLayout34.xml"/><Relationship Id="rId4" Type="http://schemas.openxmlformats.org/officeDocument/2006/relationships/hyperlink" Target="https://www.linkedin.com/malaga-techpark/"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7.xml"/><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p1"/>
          <p:cNvSpPr/>
          <p:nvPr/>
        </p:nvSpPr>
        <p:spPr>
          <a:xfrm>
            <a:off x="7000" y="7000"/>
            <a:ext cx="4561800" cy="5143500"/>
          </a:xfrm>
          <a:prstGeom prst="rect">
            <a:avLst/>
          </a:prstGeom>
          <a:solidFill>
            <a:srgbClr val="FF4C1E"/>
          </a:solidFill>
          <a:ln w="9525" cap="flat" cmpd="sng">
            <a:solidFill>
              <a:srgbClr val="FF4C1E"/>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14" name="Google Shape;214;p1"/>
          <p:cNvPicPr preferRelativeResize="0"/>
          <p:nvPr/>
        </p:nvPicPr>
        <p:blipFill rotWithShape="1">
          <a:blip r:embed="rId3">
            <a:alphaModFix/>
          </a:blip>
          <a:srcRect/>
          <a:stretch/>
        </p:blipFill>
        <p:spPr>
          <a:xfrm>
            <a:off x="302350" y="1386250"/>
            <a:ext cx="3704801" cy="2082600"/>
          </a:xfrm>
          <a:prstGeom prst="rect">
            <a:avLst/>
          </a:prstGeom>
          <a:noFill/>
          <a:ln>
            <a:noFill/>
          </a:ln>
        </p:spPr>
      </p:pic>
      <p:pic>
        <p:nvPicPr>
          <p:cNvPr id="215" name="Google Shape;215;p1"/>
          <p:cNvPicPr preferRelativeResize="0"/>
          <p:nvPr/>
        </p:nvPicPr>
        <p:blipFill rotWithShape="1">
          <a:blip r:embed="rId4">
            <a:alphaModFix/>
          </a:blip>
          <a:srcRect/>
          <a:stretch/>
        </p:blipFill>
        <p:spPr>
          <a:xfrm>
            <a:off x="1620350" y="3468850"/>
            <a:ext cx="2252624" cy="1267124"/>
          </a:xfrm>
          <a:prstGeom prst="rect">
            <a:avLst/>
          </a:prstGeom>
          <a:noFill/>
          <a:ln>
            <a:noFill/>
          </a:ln>
        </p:spPr>
      </p:pic>
      <p:pic>
        <p:nvPicPr>
          <p:cNvPr id="216" name="Google Shape;216;p1"/>
          <p:cNvPicPr preferRelativeResize="0"/>
          <p:nvPr/>
        </p:nvPicPr>
        <p:blipFill rotWithShape="1">
          <a:blip r:embed="rId5">
            <a:alphaModFix/>
          </a:blip>
          <a:srcRect l="28384" t="1146" r="19244"/>
          <a:stretch/>
        </p:blipFill>
        <p:spPr>
          <a:xfrm>
            <a:off x="4007150" y="9975"/>
            <a:ext cx="5136851" cy="5143500"/>
          </a:xfrm>
          <a:prstGeom prst="rect">
            <a:avLst/>
          </a:prstGeom>
          <a:noFill/>
          <a:ln>
            <a:noFill/>
          </a:ln>
        </p:spPr>
      </p:pic>
      <p:sp>
        <p:nvSpPr>
          <p:cNvPr id="217" name="Google Shape;217;p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GB"/>
              <a:t>1</a:t>
            </a:fld>
            <a:endParaRPr/>
          </a:p>
        </p:txBody>
      </p:sp>
    </p:spTree>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87"/>
        <p:cNvGrpSpPr/>
        <p:nvPr/>
      </p:nvGrpSpPr>
      <p:grpSpPr>
        <a:xfrm>
          <a:off x="0" y="0"/>
          <a:ext cx="0" cy="0"/>
          <a:chOff x="0" y="0"/>
          <a:chExt cx="0" cy="0"/>
        </a:xfrm>
      </p:grpSpPr>
      <p:sp>
        <p:nvSpPr>
          <p:cNvPr id="288" name="Google Shape;288;g3197f28326a_0_32"/>
          <p:cNvSpPr txBox="1">
            <a:spLocks noGrp="1"/>
          </p:cNvSpPr>
          <p:nvPr>
            <p:ph type="ctrTitle"/>
          </p:nvPr>
        </p:nvSpPr>
        <p:spPr>
          <a:xfrm>
            <a:off x="231275" y="355275"/>
            <a:ext cx="3340500" cy="1154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GB"/>
              <a:t>The Green Ray</a:t>
            </a:r>
            <a:endParaRPr/>
          </a:p>
        </p:txBody>
      </p:sp>
      <p:sp>
        <p:nvSpPr>
          <p:cNvPr id="289" name="Google Shape;289;g3197f28326a_0_32"/>
          <p:cNvSpPr txBox="1">
            <a:spLocks noGrp="1"/>
          </p:cNvSpPr>
          <p:nvPr>
            <p:ph type="subTitle" idx="1"/>
          </p:nvPr>
        </p:nvSpPr>
        <p:spPr>
          <a:xfrm>
            <a:off x="231272" y="1509375"/>
            <a:ext cx="3000300" cy="7926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GB">
                <a:latin typeface="Arial"/>
                <a:ea typeface="Arial"/>
                <a:cs typeface="Arial"/>
                <a:sym typeface="Arial"/>
              </a:rPr>
              <a:t>Þ </a:t>
            </a:r>
            <a:r>
              <a:rPr lang="en-GB" sz="1200">
                <a:latin typeface="Arial"/>
                <a:ea typeface="Arial"/>
                <a:cs typeface="Arial"/>
                <a:sym typeface="Arial"/>
              </a:rPr>
              <a:t>The Green Ray is the name of a building constructed by Málaga TechPark on the Teatinos campus of University of Málaga (UMA)</a:t>
            </a:r>
            <a:endParaRPr sz="1200">
              <a:latin typeface="Arial"/>
              <a:ea typeface="Arial"/>
              <a:cs typeface="Arial"/>
              <a:sym typeface="Arial"/>
            </a:endParaRPr>
          </a:p>
          <a:p>
            <a:pPr marL="0" lvl="0" indent="0" algn="l" rtl="0">
              <a:lnSpc>
                <a:spcPct val="115000"/>
              </a:lnSpc>
              <a:spcBef>
                <a:spcPts val="0"/>
              </a:spcBef>
              <a:spcAft>
                <a:spcPts val="0"/>
              </a:spcAft>
              <a:buSzPts val="1400"/>
              <a:buNone/>
            </a:pPr>
            <a:endParaRPr>
              <a:latin typeface="Arial"/>
              <a:ea typeface="Arial"/>
              <a:cs typeface="Arial"/>
              <a:sym typeface="Arial"/>
            </a:endParaRPr>
          </a:p>
          <a:p>
            <a:pPr marL="0" lvl="0" indent="0" algn="l" rtl="0">
              <a:lnSpc>
                <a:spcPct val="115000"/>
              </a:lnSpc>
              <a:spcBef>
                <a:spcPts val="0"/>
              </a:spcBef>
              <a:spcAft>
                <a:spcPts val="0"/>
              </a:spcAft>
              <a:buSzPts val="1400"/>
              <a:buNone/>
            </a:pPr>
            <a:r>
              <a:rPr lang="en-GB">
                <a:latin typeface="Arial"/>
                <a:ea typeface="Arial"/>
                <a:cs typeface="Arial"/>
                <a:sym typeface="Arial"/>
              </a:rPr>
              <a:t>Þ </a:t>
            </a:r>
            <a:r>
              <a:rPr lang="en-GB" sz="1200">
                <a:latin typeface="Arial"/>
                <a:ea typeface="Arial"/>
                <a:cs typeface="Arial"/>
                <a:sym typeface="Arial"/>
              </a:rPr>
              <a:t>The subtitle of the name “global entrepreneurship by PTA-UMA” refers to the objectives for the use of the building.</a:t>
            </a:r>
            <a:endParaRPr sz="1200">
              <a:latin typeface="Arial"/>
              <a:ea typeface="Arial"/>
              <a:cs typeface="Arial"/>
              <a:sym typeface="Arial"/>
            </a:endParaRPr>
          </a:p>
          <a:p>
            <a:pPr marL="0" lvl="0" indent="0" algn="l" rtl="0">
              <a:lnSpc>
                <a:spcPct val="115000"/>
              </a:lnSpc>
              <a:spcBef>
                <a:spcPts val="0"/>
              </a:spcBef>
              <a:spcAft>
                <a:spcPts val="0"/>
              </a:spcAft>
              <a:buSzPts val="1400"/>
              <a:buNone/>
            </a:pPr>
            <a:endParaRPr>
              <a:latin typeface="Arial"/>
              <a:ea typeface="Arial"/>
              <a:cs typeface="Arial"/>
              <a:sym typeface="Arial"/>
            </a:endParaRPr>
          </a:p>
          <a:p>
            <a:pPr marL="0" lvl="0" indent="0" algn="l" rtl="0">
              <a:lnSpc>
                <a:spcPct val="115000"/>
              </a:lnSpc>
              <a:spcBef>
                <a:spcPts val="0"/>
              </a:spcBef>
              <a:spcAft>
                <a:spcPts val="0"/>
              </a:spcAft>
              <a:buSzPts val="1400"/>
              <a:buNone/>
            </a:pPr>
            <a:r>
              <a:rPr lang="en-GB">
                <a:latin typeface="Arial"/>
                <a:ea typeface="Arial"/>
                <a:cs typeface="Arial"/>
                <a:sym typeface="Arial"/>
              </a:rPr>
              <a:t>Þ</a:t>
            </a:r>
            <a:r>
              <a:rPr lang="en-GB" sz="1200">
                <a:latin typeface="Arial"/>
                <a:ea typeface="Arial"/>
                <a:cs typeface="Arial"/>
                <a:sym typeface="Arial"/>
              </a:rPr>
              <a:t> Málaga TechPark has developed this Project at the UMA Campus, with the aim of developing a common strategy between Málaga TechPark and the UMA in the field of knowledge and support for entrepreneurs.</a:t>
            </a:r>
            <a:endParaRPr sz="1200">
              <a:latin typeface="Arial"/>
              <a:ea typeface="Arial"/>
              <a:cs typeface="Arial"/>
              <a:sym typeface="Arial"/>
            </a:endParaRPr>
          </a:p>
          <a:p>
            <a:pPr marL="0" lvl="0" indent="0" algn="l" rtl="0">
              <a:lnSpc>
                <a:spcPct val="100000"/>
              </a:lnSpc>
              <a:spcBef>
                <a:spcPts val="0"/>
              </a:spcBef>
              <a:spcAft>
                <a:spcPts val="0"/>
              </a:spcAft>
              <a:buSzPts val="1400"/>
              <a:buNone/>
            </a:pPr>
            <a:endParaRPr/>
          </a:p>
        </p:txBody>
      </p:sp>
      <p:sp>
        <p:nvSpPr>
          <p:cNvPr id="290" name="Google Shape;290;g3197f28326a_0_3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10</a:t>
            </a:fld>
            <a:endParaRPr/>
          </a:p>
        </p:txBody>
      </p:sp>
      <p:pic>
        <p:nvPicPr>
          <p:cNvPr id="291" name="Google Shape;291;g3197f28326a_0_32"/>
          <p:cNvPicPr preferRelativeResize="0"/>
          <p:nvPr/>
        </p:nvPicPr>
        <p:blipFill rotWithShape="1">
          <a:blip r:embed="rId3">
            <a:alphaModFix/>
          </a:blip>
          <a:srcRect/>
          <a:stretch/>
        </p:blipFill>
        <p:spPr>
          <a:xfrm>
            <a:off x="3986700" y="0"/>
            <a:ext cx="5157302" cy="5143500"/>
          </a:xfrm>
          <a:prstGeom prst="rect">
            <a:avLst/>
          </a:prstGeom>
          <a:noFill/>
          <a:ln>
            <a:noFill/>
          </a:ln>
        </p:spPr>
      </p:pic>
      <p:pic>
        <p:nvPicPr>
          <p:cNvPr id="292" name="Google Shape;292;g3197f28326a_0_32"/>
          <p:cNvPicPr preferRelativeResize="0"/>
          <p:nvPr/>
        </p:nvPicPr>
        <p:blipFill rotWithShape="1">
          <a:blip r:embed="rId4">
            <a:alphaModFix/>
          </a:blip>
          <a:srcRect/>
          <a:stretch/>
        </p:blipFill>
        <p:spPr>
          <a:xfrm>
            <a:off x="2819025" y="0"/>
            <a:ext cx="1167675" cy="10344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96"/>
        <p:cNvGrpSpPr/>
        <p:nvPr/>
      </p:nvGrpSpPr>
      <p:grpSpPr>
        <a:xfrm>
          <a:off x="0" y="0"/>
          <a:ext cx="0" cy="0"/>
          <a:chOff x="0" y="0"/>
          <a:chExt cx="0" cy="0"/>
        </a:xfrm>
      </p:grpSpPr>
      <p:sp>
        <p:nvSpPr>
          <p:cNvPr id="297" name="Google Shape;297;g31a0e098184_1_0"/>
          <p:cNvSpPr txBox="1">
            <a:spLocks noGrp="1"/>
          </p:cNvSpPr>
          <p:nvPr>
            <p:ph type="ctrTitle"/>
          </p:nvPr>
        </p:nvSpPr>
        <p:spPr>
          <a:xfrm>
            <a:off x="1500166" y="642924"/>
            <a:ext cx="6215100" cy="7143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endParaRPr/>
          </a:p>
        </p:txBody>
      </p:sp>
      <p:sp>
        <p:nvSpPr>
          <p:cNvPr id="298" name="Google Shape;298;g31a0e098184_1_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solidFill>
                  <a:schemeClr val="dk1"/>
                </a:solidFill>
                <a:latin typeface="Arial"/>
                <a:ea typeface="Arial"/>
                <a:cs typeface="Arial"/>
                <a:sym typeface="Arial"/>
              </a:rPr>
              <a:t>11</a:t>
            </a:fld>
            <a:endParaRPr>
              <a:solidFill>
                <a:schemeClr val="dk1"/>
              </a:solidFill>
              <a:latin typeface="Arial"/>
              <a:ea typeface="Arial"/>
              <a:cs typeface="Arial"/>
              <a:sym typeface="Arial"/>
            </a:endParaRPr>
          </a:p>
        </p:txBody>
      </p:sp>
      <p:sp>
        <p:nvSpPr>
          <p:cNvPr id="299" name="Google Shape;299;g31a0e098184_1_0"/>
          <p:cNvSpPr>
            <a:spLocks noGrp="1"/>
          </p:cNvSpPr>
          <p:nvPr>
            <p:ph type="pic" idx="2"/>
          </p:nvPr>
        </p:nvSpPr>
        <p:spPr>
          <a:xfrm>
            <a:off x="1500166" y="1580371"/>
            <a:ext cx="1080000" cy="1080000"/>
          </a:xfrm>
          <a:prstGeom prst="rect">
            <a:avLst/>
          </a:prstGeom>
          <a:solidFill>
            <a:schemeClr val="lt2"/>
          </a:solidFill>
          <a:ln>
            <a:noFill/>
          </a:ln>
        </p:spPr>
        <p:txBody>
          <a:bodyPr/>
          <a:lstStyle/>
          <a:p>
            <a:endParaRPr lang="en-GB"/>
          </a:p>
        </p:txBody>
      </p:sp>
      <p:sp>
        <p:nvSpPr>
          <p:cNvPr id="300" name="Google Shape;300;g31a0e098184_1_0"/>
          <p:cNvSpPr>
            <a:spLocks noGrp="1"/>
          </p:cNvSpPr>
          <p:nvPr>
            <p:ph type="pic" idx="3"/>
          </p:nvPr>
        </p:nvSpPr>
        <p:spPr>
          <a:xfrm>
            <a:off x="2786050" y="1580371"/>
            <a:ext cx="1080000" cy="1080000"/>
          </a:xfrm>
          <a:prstGeom prst="rect">
            <a:avLst/>
          </a:prstGeom>
          <a:solidFill>
            <a:schemeClr val="lt2"/>
          </a:solidFill>
          <a:ln>
            <a:noFill/>
          </a:ln>
        </p:spPr>
        <p:txBody>
          <a:bodyPr/>
          <a:lstStyle/>
          <a:p>
            <a:endParaRPr lang="en-GB"/>
          </a:p>
        </p:txBody>
      </p:sp>
      <p:sp>
        <p:nvSpPr>
          <p:cNvPr id="301" name="Google Shape;301;g31a0e098184_1_0"/>
          <p:cNvSpPr>
            <a:spLocks noGrp="1"/>
          </p:cNvSpPr>
          <p:nvPr>
            <p:ph type="pic" idx="4"/>
          </p:nvPr>
        </p:nvSpPr>
        <p:spPr>
          <a:xfrm>
            <a:off x="4071934" y="1580371"/>
            <a:ext cx="1080000" cy="1080000"/>
          </a:xfrm>
          <a:prstGeom prst="rect">
            <a:avLst/>
          </a:prstGeom>
          <a:solidFill>
            <a:schemeClr val="lt2"/>
          </a:solidFill>
          <a:ln>
            <a:noFill/>
          </a:ln>
        </p:spPr>
        <p:txBody>
          <a:bodyPr/>
          <a:lstStyle/>
          <a:p>
            <a:endParaRPr lang="en-GB"/>
          </a:p>
        </p:txBody>
      </p:sp>
      <p:sp>
        <p:nvSpPr>
          <p:cNvPr id="302" name="Google Shape;302;g31a0e098184_1_0"/>
          <p:cNvSpPr>
            <a:spLocks noGrp="1"/>
          </p:cNvSpPr>
          <p:nvPr>
            <p:ph type="pic" idx="5"/>
          </p:nvPr>
        </p:nvSpPr>
        <p:spPr>
          <a:xfrm>
            <a:off x="5357818" y="1580371"/>
            <a:ext cx="1080000" cy="1080000"/>
          </a:xfrm>
          <a:prstGeom prst="rect">
            <a:avLst/>
          </a:prstGeom>
          <a:solidFill>
            <a:schemeClr val="lt2"/>
          </a:solidFill>
          <a:ln>
            <a:noFill/>
          </a:ln>
        </p:spPr>
        <p:txBody>
          <a:bodyPr/>
          <a:lstStyle/>
          <a:p>
            <a:endParaRPr lang="en-GB"/>
          </a:p>
        </p:txBody>
      </p:sp>
      <p:sp>
        <p:nvSpPr>
          <p:cNvPr id="303" name="Google Shape;303;g31a0e098184_1_0"/>
          <p:cNvSpPr>
            <a:spLocks noGrp="1"/>
          </p:cNvSpPr>
          <p:nvPr>
            <p:ph type="pic" idx="6"/>
          </p:nvPr>
        </p:nvSpPr>
        <p:spPr>
          <a:xfrm>
            <a:off x="6643702" y="1580371"/>
            <a:ext cx="1080000" cy="1080000"/>
          </a:xfrm>
          <a:prstGeom prst="rect">
            <a:avLst/>
          </a:prstGeom>
          <a:solidFill>
            <a:schemeClr val="lt2"/>
          </a:solidFill>
          <a:ln>
            <a:noFill/>
          </a:ln>
        </p:spPr>
        <p:txBody>
          <a:bodyPr/>
          <a:lstStyle/>
          <a:p>
            <a:endParaRPr lang="en-GB"/>
          </a:p>
        </p:txBody>
      </p:sp>
      <p:sp>
        <p:nvSpPr>
          <p:cNvPr id="304" name="Google Shape;304;g31a0e098184_1_0"/>
          <p:cNvSpPr>
            <a:spLocks noGrp="1"/>
          </p:cNvSpPr>
          <p:nvPr>
            <p:ph type="pic" idx="7"/>
          </p:nvPr>
        </p:nvSpPr>
        <p:spPr>
          <a:xfrm>
            <a:off x="5357818" y="3008808"/>
            <a:ext cx="1080000" cy="1080000"/>
          </a:xfrm>
          <a:prstGeom prst="rect">
            <a:avLst/>
          </a:prstGeom>
          <a:solidFill>
            <a:schemeClr val="lt2"/>
          </a:solidFill>
          <a:ln>
            <a:noFill/>
          </a:ln>
        </p:spPr>
        <p:txBody>
          <a:bodyPr/>
          <a:lstStyle/>
          <a:p>
            <a:endParaRPr lang="en-GB"/>
          </a:p>
        </p:txBody>
      </p:sp>
      <p:sp>
        <p:nvSpPr>
          <p:cNvPr id="305" name="Google Shape;305;g31a0e098184_1_0"/>
          <p:cNvSpPr>
            <a:spLocks noGrp="1"/>
          </p:cNvSpPr>
          <p:nvPr>
            <p:ph type="pic" idx="8"/>
          </p:nvPr>
        </p:nvSpPr>
        <p:spPr>
          <a:xfrm>
            <a:off x="6643702" y="3000378"/>
            <a:ext cx="1080000" cy="1080000"/>
          </a:xfrm>
          <a:prstGeom prst="rect">
            <a:avLst/>
          </a:prstGeom>
          <a:solidFill>
            <a:schemeClr val="lt2"/>
          </a:solidFill>
          <a:ln>
            <a:noFill/>
          </a:ln>
        </p:spPr>
        <p:txBody>
          <a:bodyPr/>
          <a:lstStyle/>
          <a:p>
            <a:endParaRPr lang="en-GB"/>
          </a:p>
        </p:txBody>
      </p:sp>
      <p:sp>
        <p:nvSpPr>
          <p:cNvPr id="306" name="Google Shape;306;g31a0e098184_1_0"/>
          <p:cNvSpPr>
            <a:spLocks noGrp="1"/>
          </p:cNvSpPr>
          <p:nvPr>
            <p:ph type="pic" idx="9"/>
          </p:nvPr>
        </p:nvSpPr>
        <p:spPr>
          <a:xfrm>
            <a:off x="4071934" y="3008808"/>
            <a:ext cx="1080000" cy="1080000"/>
          </a:xfrm>
          <a:prstGeom prst="rect">
            <a:avLst/>
          </a:prstGeom>
          <a:solidFill>
            <a:schemeClr val="lt2"/>
          </a:solidFill>
          <a:ln>
            <a:noFill/>
          </a:ln>
        </p:spPr>
        <p:txBody>
          <a:bodyPr/>
          <a:lstStyle/>
          <a:p>
            <a:endParaRPr lang="en-GB"/>
          </a:p>
        </p:txBody>
      </p:sp>
      <p:sp>
        <p:nvSpPr>
          <p:cNvPr id="307" name="Google Shape;307;g31a0e098184_1_0"/>
          <p:cNvSpPr>
            <a:spLocks noGrp="1"/>
          </p:cNvSpPr>
          <p:nvPr>
            <p:ph type="pic" idx="13"/>
          </p:nvPr>
        </p:nvSpPr>
        <p:spPr>
          <a:xfrm>
            <a:off x="2786050" y="3000378"/>
            <a:ext cx="1080000" cy="1080000"/>
          </a:xfrm>
          <a:prstGeom prst="rect">
            <a:avLst/>
          </a:prstGeom>
          <a:solidFill>
            <a:schemeClr val="lt2"/>
          </a:solidFill>
          <a:ln>
            <a:noFill/>
          </a:ln>
        </p:spPr>
        <p:txBody>
          <a:bodyPr/>
          <a:lstStyle/>
          <a:p>
            <a:endParaRPr lang="en-GB"/>
          </a:p>
        </p:txBody>
      </p:sp>
      <p:sp>
        <p:nvSpPr>
          <p:cNvPr id="308" name="Google Shape;308;g31a0e098184_1_0"/>
          <p:cNvSpPr>
            <a:spLocks noGrp="1"/>
          </p:cNvSpPr>
          <p:nvPr>
            <p:ph type="pic" idx="14"/>
          </p:nvPr>
        </p:nvSpPr>
        <p:spPr>
          <a:xfrm>
            <a:off x="1500166" y="3000378"/>
            <a:ext cx="1080000" cy="1080000"/>
          </a:xfrm>
          <a:prstGeom prst="rect">
            <a:avLst/>
          </a:prstGeom>
          <a:solidFill>
            <a:schemeClr val="lt2"/>
          </a:solidFill>
          <a:ln>
            <a:noFill/>
          </a:ln>
        </p:spPr>
        <p:txBody>
          <a:bodyPr/>
          <a:lstStyle/>
          <a:p>
            <a:endParaRPr lang="en-GB"/>
          </a:p>
        </p:txBody>
      </p:sp>
      <p:pic>
        <p:nvPicPr>
          <p:cNvPr id="309" name="Google Shape;309;g31a0e098184_1_0"/>
          <p:cNvPicPr preferRelativeResize="0"/>
          <p:nvPr/>
        </p:nvPicPr>
        <p:blipFill rotWithShape="1">
          <a:blip r:embed="rId3">
            <a:alphaModFix/>
          </a:blip>
          <a:srcRect/>
          <a:stretch/>
        </p:blipFill>
        <p:spPr>
          <a:xfrm>
            <a:off x="0" y="0"/>
            <a:ext cx="9144000" cy="51435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p47"/>
          <p:cNvSpPr txBox="1">
            <a:spLocks noGrp="1"/>
          </p:cNvSpPr>
          <p:nvPr>
            <p:ph type="ctrTitle"/>
          </p:nvPr>
        </p:nvSpPr>
        <p:spPr>
          <a:xfrm>
            <a:off x="1360676" y="642950"/>
            <a:ext cx="7196100" cy="714300"/>
          </a:xfrm>
          <a:prstGeom prst="rect">
            <a:avLst/>
          </a:prstGeom>
        </p:spPr>
        <p:txBody>
          <a:bodyPr spcFirstLastPara="1" wrap="square" lIns="91425" tIns="91425" rIns="91425" bIns="91425" anchor="b" anchorCtr="0">
            <a:noAutofit/>
          </a:bodyPr>
          <a:lstStyle/>
          <a:p>
            <a:pPr marL="0" lvl="0" indent="0" algn="l" rtl="0">
              <a:spcBef>
                <a:spcPts val="0"/>
              </a:spcBef>
              <a:spcAft>
                <a:spcPts val="0"/>
              </a:spcAft>
              <a:buNone/>
            </a:pPr>
            <a:r>
              <a:rPr lang="es" sz="3000" dirty="0"/>
              <a:t>Leading Digital Transformation</a:t>
            </a:r>
            <a:br>
              <a:rPr lang="es" sz="3000" dirty="0"/>
            </a:br>
            <a:r>
              <a:rPr lang="es" sz="3000" dirty="0"/>
              <a:t>Areas of expertise</a:t>
            </a:r>
            <a:endParaRPr sz="3000" dirty="0"/>
          </a:p>
        </p:txBody>
      </p:sp>
      <p:sp>
        <p:nvSpPr>
          <p:cNvPr id="299" name="Google Shape;299;p47"/>
          <p:cNvSpPr txBox="1">
            <a:spLocks noGrp="1"/>
          </p:cNvSpPr>
          <p:nvPr>
            <p:ph type="sldNum" idx="12"/>
          </p:nvPr>
        </p:nvSpPr>
        <p:spPr>
          <a:xfrm>
            <a:off x="8556784" y="4749851"/>
            <a:ext cx="548700" cy="393600"/>
          </a:xfrm>
          <a:prstGeom prst="rect">
            <a:avLst/>
          </a:prstGeom>
        </p:spPr>
        <p:txBody>
          <a:bodyPr spcFirstLastPara="1" wrap="square" lIns="91425" tIns="91425" rIns="91425" bIns="91425" anchor="t" anchorCtr="0">
            <a:noAutofit/>
          </a:bodyPr>
          <a:lstStyle/>
          <a:p>
            <a:pPr marL="0" lvl="0" indent="0" algn="r" rtl="0">
              <a:spcBef>
                <a:spcPts val="0"/>
              </a:spcBef>
              <a:spcAft>
                <a:spcPts val="0"/>
              </a:spcAft>
              <a:buNone/>
            </a:pPr>
            <a:fld id="{00000000-1234-1234-1234-123412341234}" type="slidenum">
              <a:rPr lang="es"/>
              <a:t>12</a:t>
            </a:fld>
            <a:endParaRPr/>
          </a:p>
        </p:txBody>
      </p:sp>
      <p:sp>
        <p:nvSpPr>
          <p:cNvPr id="300" name="Google Shape;300;p47"/>
          <p:cNvSpPr>
            <a:spLocks noGrp="1"/>
          </p:cNvSpPr>
          <p:nvPr>
            <p:ph type="pic" idx="2"/>
          </p:nvPr>
        </p:nvSpPr>
        <p:spPr>
          <a:xfrm>
            <a:off x="1500166" y="1580371"/>
            <a:ext cx="1080000" cy="1080000"/>
          </a:xfrm>
          <a:prstGeom prst="rect">
            <a:avLst/>
          </a:prstGeom>
          <a:solidFill>
            <a:srgbClr val="009193"/>
          </a:solidFill>
        </p:spPr>
        <p:txBody>
          <a:bodyPr spcFirstLastPara="1" wrap="square" lIns="34275" tIns="34275" rIns="34275" bIns="34275" anchor="ctr" anchorCtr="0">
            <a:noAutofit/>
          </a:bodyPr>
          <a:lstStyle/>
          <a:p>
            <a:pPr marL="0" lvl="0" indent="0" algn="ctr" rtl="0">
              <a:spcBef>
                <a:spcPts val="2000"/>
              </a:spcBef>
              <a:spcAft>
                <a:spcPts val="0"/>
              </a:spcAft>
              <a:buNone/>
            </a:pPr>
            <a:endParaRPr lang="en-GB" sz="1000"/>
          </a:p>
          <a:p>
            <a:pPr marL="0" lvl="0" indent="0" algn="ctr" rtl="0">
              <a:spcBef>
                <a:spcPts val="2000"/>
              </a:spcBef>
              <a:spcAft>
                <a:spcPts val="0"/>
              </a:spcAft>
              <a:buNone/>
            </a:pPr>
            <a:r>
              <a:rPr lang="en-GB" sz="1000" b="1">
                <a:solidFill>
                  <a:srgbClr val="FFFFFF"/>
                </a:solidFill>
              </a:rPr>
              <a:t>IoT</a:t>
            </a:r>
            <a:endParaRPr lang="en-GB" sz="1000">
              <a:solidFill>
                <a:srgbClr val="00FF67"/>
              </a:solidFill>
            </a:endParaRPr>
          </a:p>
          <a:p>
            <a:pPr marL="0" lvl="0" indent="0" algn="ctr" rtl="0">
              <a:spcBef>
                <a:spcPts val="2000"/>
              </a:spcBef>
              <a:spcAft>
                <a:spcPts val="0"/>
              </a:spcAft>
              <a:buNone/>
            </a:pPr>
            <a:endParaRPr lang="en-GB" sz="1000">
              <a:solidFill>
                <a:srgbClr val="00FF67"/>
              </a:solidFill>
            </a:endParaRPr>
          </a:p>
        </p:txBody>
      </p:sp>
      <p:sp>
        <p:nvSpPr>
          <p:cNvPr id="301" name="Google Shape;301;p47"/>
          <p:cNvSpPr>
            <a:spLocks noGrp="1"/>
          </p:cNvSpPr>
          <p:nvPr>
            <p:ph type="pic" idx="3"/>
          </p:nvPr>
        </p:nvSpPr>
        <p:spPr>
          <a:xfrm>
            <a:off x="2786050" y="1580371"/>
            <a:ext cx="1080000" cy="1080000"/>
          </a:xfrm>
          <a:prstGeom prst="rect">
            <a:avLst/>
          </a:prstGeom>
          <a:solidFill>
            <a:srgbClr val="009193"/>
          </a:solidFill>
        </p:spPr>
        <p:txBody>
          <a:bodyPr spcFirstLastPara="1" wrap="square" lIns="34275" tIns="34275" rIns="34275" bIns="34275" anchor="ctr" anchorCtr="0">
            <a:noAutofit/>
          </a:bodyPr>
          <a:lstStyle/>
          <a:p>
            <a:pPr marL="0" lvl="0" indent="0" algn="ctr" rtl="0">
              <a:spcBef>
                <a:spcPts val="2000"/>
              </a:spcBef>
              <a:spcAft>
                <a:spcPts val="0"/>
              </a:spcAft>
              <a:buNone/>
            </a:pPr>
            <a:r>
              <a:rPr lang="en-GB" sz="1000" b="1">
                <a:solidFill>
                  <a:srgbClr val="FFFFFF"/>
                </a:solidFill>
              </a:rPr>
              <a:t>Conectivity</a:t>
            </a:r>
          </a:p>
        </p:txBody>
      </p:sp>
      <p:sp>
        <p:nvSpPr>
          <p:cNvPr id="302" name="Google Shape;302;p47"/>
          <p:cNvSpPr>
            <a:spLocks noGrp="1"/>
          </p:cNvSpPr>
          <p:nvPr>
            <p:ph type="pic" idx="4"/>
          </p:nvPr>
        </p:nvSpPr>
        <p:spPr>
          <a:xfrm>
            <a:off x="4071934" y="1580371"/>
            <a:ext cx="1080000" cy="1080000"/>
          </a:xfrm>
          <a:prstGeom prst="rect">
            <a:avLst/>
          </a:prstGeom>
          <a:solidFill>
            <a:srgbClr val="009193"/>
          </a:solidFill>
        </p:spPr>
        <p:txBody>
          <a:bodyPr spcFirstLastPara="1" wrap="square" lIns="34275" tIns="34275" rIns="34275" bIns="34275" anchor="ctr" anchorCtr="0">
            <a:noAutofit/>
          </a:bodyPr>
          <a:lstStyle/>
          <a:p>
            <a:pPr marL="0" lvl="0" indent="0" algn="ctr" rtl="0">
              <a:spcBef>
                <a:spcPts val="2000"/>
              </a:spcBef>
              <a:spcAft>
                <a:spcPts val="0"/>
              </a:spcAft>
              <a:buNone/>
            </a:pPr>
            <a:endParaRPr lang="en-GB" sz="1000"/>
          </a:p>
          <a:p>
            <a:pPr marL="0" lvl="0" indent="0" algn="ctr" rtl="0">
              <a:spcBef>
                <a:spcPts val="2000"/>
              </a:spcBef>
              <a:spcAft>
                <a:spcPts val="0"/>
              </a:spcAft>
              <a:buNone/>
            </a:pPr>
            <a:r>
              <a:rPr lang="en-GB" sz="1000" b="1">
                <a:solidFill>
                  <a:srgbClr val="FFFFFF"/>
                </a:solidFill>
              </a:rPr>
              <a:t>Robotics</a:t>
            </a:r>
            <a:r>
              <a:rPr lang="en-GB" sz="1000"/>
              <a:t> </a:t>
            </a:r>
          </a:p>
          <a:p>
            <a:pPr marL="0" lvl="0" indent="0" algn="ctr" rtl="0">
              <a:spcBef>
                <a:spcPts val="2000"/>
              </a:spcBef>
              <a:spcAft>
                <a:spcPts val="0"/>
              </a:spcAft>
              <a:buNone/>
            </a:pPr>
            <a:endParaRPr lang="en-GB" sz="1000"/>
          </a:p>
        </p:txBody>
      </p:sp>
      <p:sp>
        <p:nvSpPr>
          <p:cNvPr id="303" name="Google Shape;303;p47"/>
          <p:cNvSpPr>
            <a:spLocks noGrp="1"/>
          </p:cNvSpPr>
          <p:nvPr>
            <p:ph type="pic" idx="5"/>
          </p:nvPr>
        </p:nvSpPr>
        <p:spPr>
          <a:xfrm>
            <a:off x="5357818" y="1580371"/>
            <a:ext cx="1080000" cy="1080000"/>
          </a:xfrm>
          <a:prstGeom prst="rect">
            <a:avLst/>
          </a:prstGeom>
          <a:solidFill>
            <a:srgbClr val="009193"/>
          </a:solidFill>
        </p:spPr>
        <p:txBody>
          <a:bodyPr spcFirstLastPara="1" wrap="square" lIns="34275" tIns="34275" rIns="34275" bIns="34275" anchor="ctr" anchorCtr="0">
            <a:noAutofit/>
          </a:bodyPr>
          <a:lstStyle/>
          <a:p>
            <a:pPr marL="0" lvl="0" indent="0" algn="ctr" rtl="0">
              <a:spcBef>
                <a:spcPts val="2000"/>
              </a:spcBef>
              <a:spcAft>
                <a:spcPts val="0"/>
              </a:spcAft>
              <a:buNone/>
            </a:pPr>
            <a:endParaRPr lang="en-GB" sz="1000"/>
          </a:p>
          <a:p>
            <a:pPr marL="0" lvl="0" indent="0" algn="ctr" rtl="0">
              <a:spcBef>
                <a:spcPts val="2000"/>
              </a:spcBef>
              <a:spcAft>
                <a:spcPts val="0"/>
              </a:spcAft>
              <a:buNone/>
            </a:pPr>
            <a:r>
              <a:rPr lang="en-GB" sz="1000" b="1">
                <a:solidFill>
                  <a:srgbClr val="FFFFFF"/>
                </a:solidFill>
              </a:rPr>
              <a:t>Aerospace</a:t>
            </a:r>
          </a:p>
          <a:p>
            <a:pPr marL="0" lvl="0" indent="0" algn="ctr" rtl="0">
              <a:spcBef>
                <a:spcPts val="2000"/>
              </a:spcBef>
              <a:spcAft>
                <a:spcPts val="0"/>
              </a:spcAft>
              <a:buNone/>
            </a:pPr>
            <a:endParaRPr lang="en-GB" sz="1000"/>
          </a:p>
        </p:txBody>
      </p:sp>
      <p:sp>
        <p:nvSpPr>
          <p:cNvPr id="304" name="Google Shape;304;p47"/>
          <p:cNvSpPr>
            <a:spLocks noGrp="1"/>
          </p:cNvSpPr>
          <p:nvPr>
            <p:ph type="pic" idx="6"/>
          </p:nvPr>
        </p:nvSpPr>
        <p:spPr>
          <a:xfrm>
            <a:off x="6643702" y="1580371"/>
            <a:ext cx="1080000" cy="1080000"/>
          </a:xfrm>
          <a:prstGeom prst="rect">
            <a:avLst/>
          </a:prstGeom>
          <a:solidFill>
            <a:srgbClr val="009193"/>
          </a:solidFill>
        </p:spPr>
        <p:txBody>
          <a:bodyPr spcFirstLastPara="1" wrap="square" lIns="34275" tIns="34275" rIns="34275" bIns="34275" anchor="ctr" anchorCtr="0">
            <a:noAutofit/>
          </a:bodyPr>
          <a:lstStyle/>
          <a:p>
            <a:pPr marL="0" lvl="0" indent="0" algn="ctr" rtl="0">
              <a:spcBef>
                <a:spcPts val="2000"/>
              </a:spcBef>
              <a:spcAft>
                <a:spcPts val="0"/>
              </a:spcAft>
              <a:buNone/>
            </a:pPr>
            <a:r>
              <a:rPr lang="en-GB" sz="1000" b="1">
                <a:solidFill>
                  <a:srgbClr val="FFFFFF"/>
                </a:solidFill>
              </a:rPr>
              <a:t>Machine Learning </a:t>
            </a:r>
          </a:p>
        </p:txBody>
      </p:sp>
      <p:sp>
        <p:nvSpPr>
          <p:cNvPr id="305" name="Google Shape;305;p47"/>
          <p:cNvSpPr>
            <a:spLocks noGrp="1"/>
          </p:cNvSpPr>
          <p:nvPr>
            <p:ph type="pic" idx="7"/>
          </p:nvPr>
        </p:nvSpPr>
        <p:spPr>
          <a:xfrm>
            <a:off x="5357818" y="3008808"/>
            <a:ext cx="1080000" cy="1080000"/>
          </a:xfrm>
          <a:prstGeom prst="rect">
            <a:avLst/>
          </a:prstGeom>
          <a:solidFill>
            <a:srgbClr val="009193"/>
          </a:solidFill>
        </p:spPr>
        <p:txBody>
          <a:bodyPr spcFirstLastPara="1" wrap="square" lIns="34275" tIns="34275" rIns="34275" bIns="34275" anchor="ctr" anchorCtr="0">
            <a:noAutofit/>
          </a:bodyPr>
          <a:lstStyle/>
          <a:p>
            <a:pPr marL="0" lvl="0" indent="0" algn="ctr" rtl="0">
              <a:spcBef>
                <a:spcPts val="2000"/>
              </a:spcBef>
              <a:spcAft>
                <a:spcPts val="0"/>
              </a:spcAft>
              <a:buNone/>
            </a:pPr>
            <a:r>
              <a:rPr lang="en-GB" sz="1000" b="1">
                <a:solidFill>
                  <a:srgbClr val="FFFFFF"/>
                </a:solidFill>
              </a:rPr>
              <a:t>Cloud </a:t>
            </a:r>
          </a:p>
        </p:txBody>
      </p:sp>
      <p:sp>
        <p:nvSpPr>
          <p:cNvPr id="306" name="Google Shape;306;p47"/>
          <p:cNvSpPr>
            <a:spLocks noGrp="1"/>
          </p:cNvSpPr>
          <p:nvPr>
            <p:ph type="pic" idx="8"/>
          </p:nvPr>
        </p:nvSpPr>
        <p:spPr>
          <a:xfrm>
            <a:off x="6643702" y="3000378"/>
            <a:ext cx="1080000" cy="1080000"/>
          </a:xfrm>
          <a:prstGeom prst="rect">
            <a:avLst/>
          </a:prstGeom>
          <a:solidFill>
            <a:srgbClr val="009193"/>
          </a:solidFill>
        </p:spPr>
        <p:txBody>
          <a:bodyPr spcFirstLastPara="1" wrap="square" lIns="34275" tIns="34275" rIns="34275" bIns="34275" anchor="ctr" anchorCtr="0">
            <a:noAutofit/>
          </a:bodyPr>
          <a:lstStyle/>
          <a:p>
            <a:pPr marL="0" lvl="0" indent="0" algn="ctr" rtl="0">
              <a:spcBef>
                <a:spcPts val="2000"/>
              </a:spcBef>
              <a:spcAft>
                <a:spcPts val="0"/>
              </a:spcAft>
              <a:buNone/>
            </a:pPr>
            <a:endParaRPr lang="en-GB" sz="1000" b="1">
              <a:solidFill>
                <a:srgbClr val="FFFFFF"/>
              </a:solidFill>
            </a:endParaRPr>
          </a:p>
          <a:p>
            <a:pPr marL="0" lvl="0" indent="0" algn="ctr" rtl="0">
              <a:spcBef>
                <a:spcPts val="2000"/>
              </a:spcBef>
              <a:spcAft>
                <a:spcPts val="0"/>
              </a:spcAft>
              <a:buNone/>
            </a:pPr>
            <a:r>
              <a:rPr lang="en-GB" sz="1000" b="1">
                <a:solidFill>
                  <a:srgbClr val="FFFFFF"/>
                </a:solidFill>
              </a:rPr>
              <a:t>Digital Solutions</a:t>
            </a:r>
          </a:p>
          <a:p>
            <a:pPr marL="0" lvl="0" indent="0" algn="ctr" rtl="0">
              <a:spcBef>
                <a:spcPts val="2000"/>
              </a:spcBef>
              <a:spcAft>
                <a:spcPts val="0"/>
              </a:spcAft>
              <a:buNone/>
            </a:pPr>
            <a:endParaRPr lang="en-GB" sz="1000" b="1">
              <a:solidFill>
                <a:srgbClr val="FFFFFF"/>
              </a:solidFill>
            </a:endParaRPr>
          </a:p>
        </p:txBody>
      </p:sp>
      <p:sp>
        <p:nvSpPr>
          <p:cNvPr id="307" name="Google Shape;307;p47"/>
          <p:cNvSpPr>
            <a:spLocks noGrp="1"/>
          </p:cNvSpPr>
          <p:nvPr>
            <p:ph type="pic" idx="9"/>
          </p:nvPr>
        </p:nvSpPr>
        <p:spPr>
          <a:xfrm>
            <a:off x="4071934" y="3008808"/>
            <a:ext cx="1080000" cy="1080000"/>
          </a:xfrm>
          <a:prstGeom prst="rect">
            <a:avLst/>
          </a:prstGeom>
          <a:solidFill>
            <a:srgbClr val="009193"/>
          </a:solidFill>
        </p:spPr>
        <p:txBody>
          <a:bodyPr spcFirstLastPara="1" wrap="square" lIns="34275" tIns="34275" rIns="34275" bIns="34275" anchor="ctr" anchorCtr="0">
            <a:noAutofit/>
          </a:bodyPr>
          <a:lstStyle/>
          <a:p>
            <a:pPr marL="0" lvl="0" indent="0" algn="ctr" rtl="0">
              <a:spcBef>
                <a:spcPts val="2000"/>
              </a:spcBef>
              <a:spcAft>
                <a:spcPts val="0"/>
              </a:spcAft>
              <a:buNone/>
            </a:pPr>
            <a:r>
              <a:rPr lang="en-GB" sz="1000" b="1">
                <a:solidFill>
                  <a:srgbClr val="FFFFFF"/>
                </a:solidFill>
              </a:rPr>
              <a:t>Big Data</a:t>
            </a:r>
          </a:p>
        </p:txBody>
      </p:sp>
      <p:sp>
        <p:nvSpPr>
          <p:cNvPr id="308" name="Google Shape;308;p47"/>
          <p:cNvSpPr>
            <a:spLocks noGrp="1"/>
          </p:cNvSpPr>
          <p:nvPr>
            <p:ph type="pic" idx="13"/>
          </p:nvPr>
        </p:nvSpPr>
        <p:spPr>
          <a:xfrm>
            <a:off x="2786050" y="3000378"/>
            <a:ext cx="1080000" cy="1080000"/>
          </a:xfrm>
          <a:prstGeom prst="rect">
            <a:avLst/>
          </a:prstGeom>
          <a:solidFill>
            <a:srgbClr val="009193"/>
          </a:solidFill>
        </p:spPr>
        <p:txBody>
          <a:bodyPr spcFirstLastPara="1" wrap="square" lIns="34275" tIns="34275" rIns="34275" bIns="34275" anchor="ctr" anchorCtr="0">
            <a:noAutofit/>
          </a:bodyPr>
          <a:lstStyle/>
          <a:p>
            <a:pPr marL="0" lvl="0" indent="0" algn="ctr" rtl="0">
              <a:spcBef>
                <a:spcPts val="2000"/>
              </a:spcBef>
              <a:spcAft>
                <a:spcPts val="0"/>
              </a:spcAft>
              <a:buNone/>
            </a:pPr>
            <a:r>
              <a:rPr lang="en-GB" sz="1000" b="1">
                <a:solidFill>
                  <a:srgbClr val="FFFFFF"/>
                </a:solidFill>
              </a:rPr>
              <a:t>Cibersegurity</a:t>
            </a:r>
          </a:p>
        </p:txBody>
      </p:sp>
      <p:sp>
        <p:nvSpPr>
          <p:cNvPr id="309" name="Google Shape;309;p47"/>
          <p:cNvSpPr>
            <a:spLocks noGrp="1"/>
          </p:cNvSpPr>
          <p:nvPr>
            <p:ph type="pic" idx="14"/>
          </p:nvPr>
        </p:nvSpPr>
        <p:spPr>
          <a:xfrm>
            <a:off x="1500166" y="3000378"/>
            <a:ext cx="1080000" cy="1080000"/>
          </a:xfrm>
          <a:prstGeom prst="rect">
            <a:avLst/>
          </a:prstGeom>
          <a:solidFill>
            <a:srgbClr val="009193"/>
          </a:solidFill>
        </p:spPr>
        <p:txBody>
          <a:bodyPr spcFirstLastPara="1" wrap="square" lIns="34275" tIns="34275" rIns="34275" bIns="34275" anchor="ctr" anchorCtr="0">
            <a:noAutofit/>
          </a:bodyPr>
          <a:lstStyle/>
          <a:p>
            <a:pPr marL="0" lvl="0" indent="0" algn="ctr" rtl="0">
              <a:spcBef>
                <a:spcPts val="2000"/>
              </a:spcBef>
              <a:spcAft>
                <a:spcPts val="0"/>
              </a:spcAft>
              <a:buNone/>
            </a:pPr>
            <a:r>
              <a:rPr lang="en-GB" sz="1000" b="1">
                <a:solidFill>
                  <a:srgbClr val="FFFFFF"/>
                </a:solidFill>
              </a:rPr>
              <a:t>5G</a:t>
            </a:r>
          </a:p>
        </p:txBody>
      </p:sp>
      <p:sp>
        <p:nvSpPr>
          <p:cNvPr id="310" name="Google Shape;310;p47"/>
          <p:cNvSpPr/>
          <p:nvPr/>
        </p:nvSpPr>
        <p:spPr>
          <a:xfrm>
            <a:off x="1504375" y="4132150"/>
            <a:ext cx="6215100" cy="158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311;p47"/>
          <p:cNvSpPr/>
          <p:nvPr/>
        </p:nvSpPr>
        <p:spPr>
          <a:xfrm>
            <a:off x="1504375" y="2665338"/>
            <a:ext cx="6215100" cy="158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312;p47"/>
          <p:cNvSpPr>
            <a:spLocks noGrp="1"/>
          </p:cNvSpPr>
          <p:nvPr>
            <p:ph type="pic" idx="2"/>
          </p:nvPr>
        </p:nvSpPr>
        <p:spPr>
          <a:xfrm>
            <a:off x="214291" y="1580371"/>
            <a:ext cx="1080000" cy="1080000"/>
          </a:xfrm>
          <a:prstGeom prst="rect">
            <a:avLst/>
          </a:prstGeom>
          <a:solidFill>
            <a:srgbClr val="009193"/>
          </a:solidFill>
        </p:spPr>
        <p:txBody>
          <a:bodyPr spcFirstLastPara="1" wrap="square" lIns="34275" tIns="34275" rIns="34275" bIns="34275" anchor="ctr" anchorCtr="0">
            <a:noAutofit/>
          </a:bodyPr>
          <a:lstStyle/>
          <a:p>
            <a:pPr marL="0" lvl="0" indent="0" algn="ctr" rtl="0">
              <a:spcBef>
                <a:spcPts val="2000"/>
              </a:spcBef>
              <a:spcAft>
                <a:spcPts val="0"/>
              </a:spcAft>
              <a:buNone/>
            </a:pPr>
            <a:endParaRPr lang="en-GB" sz="1000"/>
          </a:p>
          <a:p>
            <a:pPr marL="0" lvl="0" indent="0" algn="ctr" rtl="0">
              <a:spcBef>
                <a:spcPts val="2000"/>
              </a:spcBef>
              <a:spcAft>
                <a:spcPts val="0"/>
              </a:spcAft>
              <a:buNone/>
            </a:pPr>
            <a:r>
              <a:rPr lang="en-GB" sz="1000" b="1">
                <a:solidFill>
                  <a:srgbClr val="FFFFFF"/>
                </a:solidFill>
              </a:rPr>
              <a:t>Artificial Intelligence</a:t>
            </a:r>
            <a:endParaRPr lang="en-GB" sz="1000">
              <a:solidFill>
                <a:srgbClr val="00FF67"/>
              </a:solidFill>
            </a:endParaRPr>
          </a:p>
          <a:p>
            <a:pPr marL="0" lvl="0" indent="0" algn="ctr" rtl="0">
              <a:spcBef>
                <a:spcPts val="2000"/>
              </a:spcBef>
              <a:spcAft>
                <a:spcPts val="0"/>
              </a:spcAft>
              <a:buNone/>
            </a:pPr>
            <a:endParaRPr lang="en-GB" sz="1000">
              <a:solidFill>
                <a:srgbClr val="00FF67"/>
              </a:solidFill>
            </a:endParaRPr>
          </a:p>
        </p:txBody>
      </p:sp>
      <p:sp>
        <p:nvSpPr>
          <p:cNvPr id="313" name="Google Shape;313;p47"/>
          <p:cNvSpPr>
            <a:spLocks noGrp="1"/>
          </p:cNvSpPr>
          <p:nvPr>
            <p:ph type="pic" idx="2"/>
          </p:nvPr>
        </p:nvSpPr>
        <p:spPr>
          <a:xfrm>
            <a:off x="214291" y="3000371"/>
            <a:ext cx="1080000" cy="1080000"/>
          </a:xfrm>
          <a:prstGeom prst="rect">
            <a:avLst/>
          </a:prstGeom>
          <a:solidFill>
            <a:srgbClr val="009193"/>
          </a:solidFill>
        </p:spPr>
        <p:txBody>
          <a:bodyPr spcFirstLastPara="1" wrap="square" lIns="34275" tIns="34275" rIns="34275" bIns="34275" anchor="ctr" anchorCtr="0">
            <a:noAutofit/>
          </a:bodyPr>
          <a:lstStyle/>
          <a:p>
            <a:pPr marL="0" lvl="0" indent="0" algn="ctr" rtl="0">
              <a:spcBef>
                <a:spcPts val="2000"/>
              </a:spcBef>
              <a:spcAft>
                <a:spcPts val="0"/>
              </a:spcAft>
              <a:buNone/>
            </a:pPr>
            <a:endParaRPr lang="en-GB" sz="1000"/>
          </a:p>
          <a:p>
            <a:pPr marL="0" lvl="0" indent="0" algn="ctr" rtl="0">
              <a:spcBef>
                <a:spcPts val="2000"/>
              </a:spcBef>
              <a:spcAft>
                <a:spcPts val="0"/>
              </a:spcAft>
              <a:buNone/>
            </a:pPr>
            <a:r>
              <a:rPr lang="en-GB" sz="1000" b="1">
                <a:solidFill>
                  <a:srgbClr val="FFFFFF"/>
                </a:solidFill>
              </a:rPr>
              <a:t>Blockchain</a:t>
            </a:r>
            <a:r>
              <a:rPr lang="en-GB" sz="1000">
                <a:solidFill>
                  <a:srgbClr val="00FF67"/>
                </a:solidFill>
              </a:rPr>
              <a:t> </a:t>
            </a:r>
          </a:p>
          <a:p>
            <a:pPr marL="0" lvl="0" indent="0" algn="ctr" rtl="0">
              <a:spcBef>
                <a:spcPts val="2000"/>
              </a:spcBef>
              <a:spcAft>
                <a:spcPts val="0"/>
              </a:spcAft>
              <a:buNone/>
            </a:pPr>
            <a:endParaRPr lang="en-GB" sz="1000">
              <a:solidFill>
                <a:srgbClr val="00FF67"/>
              </a:solidFill>
            </a:endParaRPr>
          </a:p>
        </p:txBody>
      </p:sp>
      <p:sp>
        <p:nvSpPr>
          <p:cNvPr id="314" name="Google Shape;314;p47"/>
          <p:cNvSpPr>
            <a:spLocks noGrp="1"/>
          </p:cNvSpPr>
          <p:nvPr>
            <p:ph type="pic" idx="2"/>
          </p:nvPr>
        </p:nvSpPr>
        <p:spPr>
          <a:xfrm>
            <a:off x="7929566" y="1580371"/>
            <a:ext cx="1080000" cy="1080000"/>
          </a:xfrm>
          <a:prstGeom prst="rect">
            <a:avLst/>
          </a:prstGeom>
          <a:solidFill>
            <a:srgbClr val="009193"/>
          </a:solidFill>
        </p:spPr>
        <p:txBody>
          <a:bodyPr spcFirstLastPara="1" wrap="square" lIns="34275" tIns="34275" rIns="34275" bIns="34275" anchor="ctr" anchorCtr="0">
            <a:noAutofit/>
          </a:bodyPr>
          <a:lstStyle/>
          <a:p>
            <a:pPr marL="0" lvl="0" indent="0" algn="ctr" rtl="0">
              <a:spcBef>
                <a:spcPts val="2000"/>
              </a:spcBef>
              <a:spcAft>
                <a:spcPts val="0"/>
              </a:spcAft>
              <a:buNone/>
            </a:pPr>
            <a:endParaRPr lang="en-GB" sz="1000"/>
          </a:p>
          <a:p>
            <a:pPr marL="0" lvl="0" indent="0" algn="ctr" rtl="0">
              <a:spcBef>
                <a:spcPts val="2000"/>
              </a:spcBef>
              <a:spcAft>
                <a:spcPts val="0"/>
              </a:spcAft>
              <a:buNone/>
            </a:pPr>
            <a:endParaRPr lang="en-GB" sz="1000" b="1">
              <a:solidFill>
                <a:srgbClr val="FFFFFF"/>
              </a:solidFill>
            </a:endParaRPr>
          </a:p>
          <a:p>
            <a:pPr marL="0" lvl="0" indent="0" algn="ctr" rtl="0">
              <a:spcBef>
                <a:spcPts val="2000"/>
              </a:spcBef>
              <a:spcAft>
                <a:spcPts val="0"/>
              </a:spcAft>
              <a:buNone/>
            </a:pPr>
            <a:r>
              <a:rPr lang="en-GB" sz="1000" b="1">
                <a:solidFill>
                  <a:srgbClr val="FFFFFF"/>
                </a:solidFill>
              </a:rPr>
              <a:t>Automation</a:t>
            </a:r>
          </a:p>
          <a:p>
            <a:pPr marL="0" lvl="0" indent="0" algn="ctr" rtl="0">
              <a:spcBef>
                <a:spcPts val="2000"/>
              </a:spcBef>
              <a:spcAft>
                <a:spcPts val="0"/>
              </a:spcAft>
              <a:buNone/>
            </a:pPr>
            <a:r>
              <a:rPr lang="en-GB" sz="1000">
                <a:solidFill>
                  <a:srgbClr val="00FF67"/>
                </a:solidFill>
              </a:rPr>
              <a:t> </a:t>
            </a:r>
          </a:p>
          <a:p>
            <a:pPr marL="0" lvl="0" indent="0" algn="ctr" rtl="0">
              <a:spcBef>
                <a:spcPts val="2000"/>
              </a:spcBef>
              <a:spcAft>
                <a:spcPts val="0"/>
              </a:spcAft>
              <a:buNone/>
            </a:pPr>
            <a:endParaRPr lang="en-GB" sz="1000">
              <a:solidFill>
                <a:srgbClr val="00FF67"/>
              </a:solidFill>
            </a:endParaRPr>
          </a:p>
        </p:txBody>
      </p:sp>
      <p:sp>
        <p:nvSpPr>
          <p:cNvPr id="316" name="Google Shape;316;p47"/>
          <p:cNvSpPr/>
          <p:nvPr/>
        </p:nvSpPr>
        <p:spPr>
          <a:xfrm>
            <a:off x="85150" y="4867288"/>
            <a:ext cx="6215100" cy="158700"/>
          </a:xfrm>
          <a:prstGeom prst="rect">
            <a:avLst/>
          </a:pr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30"/>
        <p:cNvGrpSpPr/>
        <p:nvPr/>
      </p:nvGrpSpPr>
      <p:grpSpPr>
        <a:xfrm>
          <a:off x="0" y="0"/>
          <a:ext cx="0" cy="0"/>
          <a:chOff x="0" y="0"/>
          <a:chExt cx="0" cy="0"/>
        </a:xfrm>
      </p:grpSpPr>
      <p:sp>
        <p:nvSpPr>
          <p:cNvPr id="331" name="Google Shape;331;p8"/>
          <p:cNvSpPr txBox="1">
            <a:spLocks noGrp="1"/>
          </p:cNvSpPr>
          <p:nvPr>
            <p:ph type="ctrTitle"/>
          </p:nvPr>
        </p:nvSpPr>
        <p:spPr>
          <a:xfrm>
            <a:off x="571475" y="413625"/>
            <a:ext cx="2709300" cy="1638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100"/>
              <a:buNone/>
            </a:pPr>
            <a:r>
              <a:rPr lang="en-GB" sz="3000"/>
              <a:t>Flexibility to expand</a:t>
            </a:r>
            <a:endParaRPr sz="3000"/>
          </a:p>
        </p:txBody>
      </p:sp>
      <p:sp>
        <p:nvSpPr>
          <p:cNvPr id="332" name="Google Shape;332;p8"/>
          <p:cNvSpPr txBox="1">
            <a:spLocks noGrp="1"/>
          </p:cNvSpPr>
          <p:nvPr>
            <p:ph type="subTitle" idx="1"/>
          </p:nvPr>
        </p:nvSpPr>
        <p:spPr>
          <a:xfrm>
            <a:off x="571475" y="2051625"/>
            <a:ext cx="2656500" cy="28503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Clr>
                <a:schemeClr val="dk1"/>
              </a:buClr>
              <a:buSzPts val="1200"/>
              <a:buChar char="●"/>
            </a:pPr>
            <a:r>
              <a:rPr lang="en-GB" sz="1200">
                <a:solidFill>
                  <a:schemeClr val="dk1"/>
                </a:solidFill>
              </a:rPr>
              <a:t>Wide range of spaces, with offices from 20 m2 to +5,000 m2 for rent or sale, at very competitive prices.</a:t>
            </a:r>
            <a:br>
              <a:rPr lang="en-GB" sz="1200">
                <a:solidFill>
                  <a:schemeClr val="dk1"/>
                </a:solidFill>
              </a:rPr>
            </a:b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GB" sz="1200">
                <a:solidFill>
                  <a:schemeClr val="dk1"/>
                </a:solidFill>
              </a:rPr>
              <a:t>Quick and easy initial implementation for the start of the activity.</a:t>
            </a:r>
            <a:br>
              <a:rPr lang="en-GB" sz="1200">
                <a:solidFill>
                  <a:schemeClr val="dk1"/>
                </a:solidFill>
              </a:rPr>
            </a:br>
            <a:endParaRPr sz="1200">
              <a:solidFill>
                <a:schemeClr val="dk1"/>
              </a:solidFill>
            </a:endParaRPr>
          </a:p>
          <a:p>
            <a:pPr marL="457200" lvl="0" indent="-304800" algn="l" rtl="0">
              <a:lnSpc>
                <a:spcPct val="100000"/>
              </a:lnSpc>
              <a:spcBef>
                <a:spcPts val="0"/>
              </a:spcBef>
              <a:spcAft>
                <a:spcPts val="0"/>
              </a:spcAft>
              <a:buClr>
                <a:schemeClr val="dk1"/>
              </a:buClr>
              <a:buSzPts val="1200"/>
              <a:buChar char="●"/>
            </a:pPr>
            <a:r>
              <a:rPr lang="en-GB" sz="1200">
                <a:solidFill>
                  <a:schemeClr val="dk1"/>
                </a:solidFill>
              </a:rPr>
              <a:t>Flexibility to increase the space according to the forecasting of each company.</a:t>
            </a:r>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pic>
        <p:nvPicPr>
          <p:cNvPr id="333" name="Google Shape;333;p8"/>
          <p:cNvPicPr preferRelativeResize="0"/>
          <p:nvPr/>
        </p:nvPicPr>
        <p:blipFill rotWithShape="1">
          <a:blip r:embed="rId3">
            <a:alphaModFix/>
          </a:blip>
          <a:srcRect l="14478" r="14476"/>
          <a:stretch/>
        </p:blipFill>
        <p:spPr>
          <a:xfrm>
            <a:off x="3567275" y="-27000"/>
            <a:ext cx="5576724" cy="5197501"/>
          </a:xfrm>
          <a:prstGeom prst="rect">
            <a:avLst/>
          </a:prstGeom>
          <a:noFill/>
          <a:ln>
            <a:noFill/>
          </a:ln>
        </p:spPr>
      </p:pic>
      <p:sp>
        <p:nvSpPr>
          <p:cNvPr id="334" name="Google Shape;334;p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GB" sz="1300" b="0" i="0" u="none" strike="noStrike" cap="none">
                <a:solidFill>
                  <a:srgbClr val="000000"/>
                </a:solidFill>
                <a:latin typeface="Public Sans"/>
                <a:ea typeface="Public Sans"/>
                <a:cs typeface="Public Sans"/>
                <a:sym typeface="Public Sans"/>
              </a:rPr>
              <a:t>13</a:t>
            </a:fld>
            <a:endParaRPr sz="1300" b="0" i="0" u="none" strike="noStrike" cap="none">
              <a:solidFill>
                <a:srgbClr val="000000"/>
              </a:solidFill>
              <a:latin typeface="Public Sans"/>
              <a:ea typeface="Public Sans"/>
              <a:cs typeface="Public Sans"/>
              <a:sym typeface="Public Sans"/>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39" name="Google Shape;339;p9"/>
          <p:cNvSpPr>
            <a:spLocks noGrp="1"/>
          </p:cNvSpPr>
          <p:nvPr>
            <p:ph type="pic" idx="3"/>
          </p:nvPr>
        </p:nvSpPr>
        <p:spPr>
          <a:xfrm>
            <a:off x="2786050" y="1580371"/>
            <a:ext cx="1080000" cy="1080000"/>
          </a:xfrm>
          <a:prstGeom prst="rect">
            <a:avLst/>
          </a:prstGeom>
          <a:solidFill>
            <a:schemeClr val="lt2"/>
          </a:solidFill>
          <a:ln>
            <a:noFill/>
          </a:ln>
        </p:spPr>
        <p:txBody>
          <a:bodyPr/>
          <a:lstStyle/>
          <a:p>
            <a:endParaRPr lang="en-GB"/>
          </a:p>
        </p:txBody>
      </p:sp>
      <p:sp>
        <p:nvSpPr>
          <p:cNvPr id="340" name="Google Shape;340;p9"/>
          <p:cNvSpPr>
            <a:spLocks noGrp="1"/>
          </p:cNvSpPr>
          <p:nvPr>
            <p:ph type="pic" idx="4"/>
          </p:nvPr>
        </p:nvSpPr>
        <p:spPr>
          <a:xfrm>
            <a:off x="4071934" y="1580371"/>
            <a:ext cx="1080000" cy="1080000"/>
          </a:xfrm>
          <a:prstGeom prst="rect">
            <a:avLst/>
          </a:prstGeom>
          <a:solidFill>
            <a:schemeClr val="lt2"/>
          </a:solidFill>
          <a:ln>
            <a:noFill/>
          </a:ln>
        </p:spPr>
        <p:txBody>
          <a:bodyPr/>
          <a:lstStyle/>
          <a:p>
            <a:endParaRPr lang="en-GB" dirty="0"/>
          </a:p>
        </p:txBody>
      </p:sp>
      <p:sp>
        <p:nvSpPr>
          <p:cNvPr id="341" name="Google Shape;341;p9"/>
          <p:cNvSpPr>
            <a:spLocks noGrp="1"/>
          </p:cNvSpPr>
          <p:nvPr>
            <p:ph type="pic" idx="6"/>
          </p:nvPr>
        </p:nvSpPr>
        <p:spPr>
          <a:xfrm>
            <a:off x="6643702" y="1580371"/>
            <a:ext cx="1080000" cy="1080000"/>
          </a:xfrm>
          <a:prstGeom prst="rect">
            <a:avLst/>
          </a:prstGeom>
          <a:solidFill>
            <a:schemeClr val="lt2"/>
          </a:solidFill>
          <a:ln>
            <a:noFill/>
          </a:ln>
        </p:spPr>
        <p:txBody>
          <a:bodyPr/>
          <a:lstStyle/>
          <a:p>
            <a:endParaRPr lang="en-GB"/>
          </a:p>
        </p:txBody>
      </p:sp>
      <p:sp>
        <p:nvSpPr>
          <p:cNvPr id="342" name="Google Shape;342;p9"/>
          <p:cNvSpPr>
            <a:spLocks noGrp="1"/>
          </p:cNvSpPr>
          <p:nvPr>
            <p:ph type="pic" idx="8"/>
          </p:nvPr>
        </p:nvSpPr>
        <p:spPr>
          <a:xfrm>
            <a:off x="6643702" y="3000378"/>
            <a:ext cx="1080000" cy="1080000"/>
          </a:xfrm>
          <a:prstGeom prst="rect">
            <a:avLst/>
          </a:prstGeom>
          <a:solidFill>
            <a:schemeClr val="lt2"/>
          </a:solidFill>
          <a:ln>
            <a:noFill/>
          </a:ln>
        </p:spPr>
        <p:txBody>
          <a:bodyPr/>
          <a:lstStyle/>
          <a:p>
            <a:endParaRPr lang="en-GB" dirty="0"/>
          </a:p>
        </p:txBody>
      </p:sp>
      <p:sp>
        <p:nvSpPr>
          <p:cNvPr id="343" name="Google Shape;343;p9"/>
          <p:cNvSpPr txBox="1">
            <a:spLocks noGrp="1"/>
          </p:cNvSpPr>
          <p:nvPr>
            <p:ph type="ctrTitle"/>
          </p:nvPr>
        </p:nvSpPr>
        <p:spPr>
          <a:xfrm>
            <a:off x="1780950" y="161925"/>
            <a:ext cx="5582100" cy="1357200"/>
          </a:xfrm>
          <a:prstGeom prst="rect">
            <a:avLst/>
          </a:prstGeom>
          <a:noFill/>
          <a:ln>
            <a:noFill/>
          </a:ln>
        </p:spPr>
        <p:txBody>
          <a:bodyPr spcFirstLastPara="1" wrap="square" lIns="91425" tIns="91425" rIns="91425" bIns="91425" anchor="b" anchorCtr="0">
            <a:noAutofit/>
          </a:bodyPr>
          <a:lstStyle/>
          <a:p>
            <a:pPr marL="0" lvl="0" indent="0" algn="ctr" rtl="0">
              <a:lnSpc>
                <a:spcPct val="100000"/>
              </a:lnSpc>
              <a:spcBef>
                <a:spcPts val="0"/>
              </a:spcBef>
              <a:spcAft>
                <a:spcPts val="0"/>
              </a:spcAft>
              <a:buSzPts val="2400"/>
              <a:buNone/>
            </a:pPr>
            <a:r>
              <a:rPr lang="en-GB" sz="2800"/>
              <a:t>Excellent Infrastructures and Services</a:t>
            </a:r>
            <a:endParaRPr sz="1600"/>
          </a:p>
        </p:txBody>
      </p:sp>
      <p:sp>
        <p:nvSpPr>
          <p:cNvPr id="344" name="Google Shape;344;p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GB" sz="1300" b="0" i="0" u="none" strike="noStrike" cap="none">
                <a:solidFill>
                  <a:srgbClr val="939393"/>
                </a:solidFill>
                <a:latin typeface="Arial"/>
                <a:ea typeface="Arial"/>
                <a:cs typeface="Arial"/>
                <a:sym typeface="Arial"/>
              </a:rPr>
              <a:t>14</a:t>
            </a:fld>
            <a:endParaRPr sz="1300" b="0" i="0" u="none" strike="noStrike" cap="none">
              <a:solidFill>
                <a:srgbClr val="939393"/>
              </a:solidFill>
              <a:latin typeface="Arial"/>
              <a:ea typeface="Arial"/>
              <a:cs typeface="Arial"/>
              <a:sym typeface="Arial"/>
            </a:endParaRPr>
          </a:p>
        </p:txBody>
      </p:sp>
      <p:sp>
        <p:nvSpPr>
          <p:cNvPr id="345" name="Google Shape;345;p9"/>
          <p:cNvSpPr/>
          <p:nvPr/>
        </p:nvSpPr>
        <p:spPr>
          <a:xfrm>
            <a:off x="6511550" y="4110900"/>
            <a:ext cx="1344300" cy="27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Public Sans"/>
                <a:ea typeface="Public Sans"/>
                <a:cs typeface="Public Sans"/>
                <a:sym typeface="Public Sans"/>
              </a:rPr>
              <a:t>Nursery school</a:t>
            </a:r>
            <a:endParaRPr sz="1000" b="0" i="0" u="none" strike="noStrike" cap="none">
              <a:solidFill>
                <a:srgbClr val="000000"/>
              </a:solidFill>
              <a:latin typeface="Arial"/>
              <a:ea typeface="Arial"/>
              <a:cs typeface="Arial"/>
              <a:sym typeface="Arial"/>
            </a:endParaRPr>
          </a:p>
        </p:txBody>
      </p:sp>
      <p:sp>
        <p:nvSpPr>
          <p:cNvPr id="346" name="Google Shape;346;p9"/>
          <p:cNvSpPr/>
          <p:nvPr/>
        </p:nvSpPr>
        <p:spPr>
          <a:xfrm>
            <a:off x="44075" y="4808650"/>
            <a:ext cx="1344300" cy="27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000"/>
              <a:buFont typeface="Arial"/>
              <a:buNone/>
            </a:pPr>
            <a:endParaRPr sz="1000" b="0" i="0" u="none" strike="noStrike" cap="none">
              <a:solidFill>
                <a:srgbClr val="000000"/>
              </a:solidFill>
              <a:latin typeface="Arial"/>
              <a:ea typeface="Arial"/>
              <a:cs typeface="Arial"/>
              <a:sym typeface="Arial"/>
            </a:endParaRPr>
          </a:p>
        </p:txBody>
      </p:sp>
      <p:pic>
        <p:nvPicPr>
          <p:cNvPr id="347" name="Google Shape;347;p9"/>
          <p:cNvPicPr preferRelativeResize="0"/>
          <p:nvPr/>
        </p:nvPicPr>
        <p:blipFill rotWithShape="1">
          <a:blip r:embed="rId3">
            <a:alphaModFix/>
          </a:blip>
          <a:srcRect/>
          <a:stretch/>
        </p:blipFill>
        <p:spPr>
          <a:xfrm>
            <a:off x="1481693" y="1559404"/>
            <a:ext cx="1080000" cy="1121934"/>
          </a:xfrm>
          <a:prstGeom prst="rect">
            <a:avLst/>
          </a:prstGeom>
          <a:noFill/>
          <a:ln>
            <a:noFill/>
          </a:ln>
        </p:spPr>
      </p:pic>
      <p:pic>
        <p:nvPicPr>
          <p:cNvPr id="348" name="Google Shape;348;p9"/>
          <p:cNvPicPr preferRelativeResize="0"/>
          <p:nvPr/>
        </p:nvPicPr>
        <p:blipFill rotWithShape="1">
          <a:blip r:embed="rId4">
            <a:alphaModFix/>
          </a:blip>
          <a:srcRect/>
          <a:stretch/>
        </p:blipFill>
        <p:spPr>
          <a:xfrm>
            <a:off x="2759825" y="1559400"/>
            <a:ext cx="1132462" cy="1121950"/>
          </a:xfrm>
          <a:prstGeom prst="rect">
            <a:avLst/>
          </a:prstGeom>
          <a:noFill/>
          <a:ln>
            <a:noFill/>
          </a:ln>
        </p:spPr>
      </p:pic>
      <p:pic>
        <p:nvPicPr>
          <p:cNvPr id="349" name="Google Shape;349;p9"/>
          <p:cNvPicPr preferRelativeResize="0"/>
          <p:nvPr/>
        </p:nvPicPr>
        <p:blipFill rotWithShape="1">
          <a:blip r:embed="rId5">
            <a:alphaModFix/>
          </a:blip>
          <a:srcRect/>
          <a:stretch/>
        </p:blipFill>
        <p:spPr>
          <a:xfrm>
            <a:off x="4029998" y="1559400"/>
            <a:ext cx="1163883" cy="1121950"/>
          </a:xfrm>
          <a:prstGeom prst="rect">
            <a:avLst/>
          </a:prstGeom>
          <a:noFill/>
          <a:ln>
            <a:noFill/>
          </a:ln>
        </p:spPr>
      </p:pic>
      <p:pic>
        <p:nvPicPr>
          <p:cNvPr id="350" name="Google Shape;350;p9"/>
          <p:cNvPicPr preferRelativeResize="0"/>
          <p:nvPr/>
        </p:nvPicPr>
        <p:blipFill rotWithShape="1">
          <a:blip r:embed="rId6">
            <a:alphaModFix/>
          </a:blip>
          <a:srcRect/>
          <a:stretch/>
        </p:blipFill>
        <p:spPr>
          <a:xfrm>
            <a:off x="5315527" y="1578383"/>
            <a:ext cx="1163875" cy="1072800"/>
          </a:xfrm>
          <a:prstGeom prst="rect">
            <a:avLst/>
          </a:prstGeom>
          <a:noFill/>
          <a:ln>
            <a:noFill/>
          </a:ln>
        </p:spPr>
      </p:pic>
      <p:pic>
        <p:nvPicPr>
          <p:cNvPr id="351" name="Google Shape;351;p9"/>
          <p:cNvPicPr preferRelativeResize="0"/>
          <p:nvPr/>
        </p:nvPicPr>
        <p:blipFill rotWithShape="1">
          <a:blip r:embed="rId7">
            <a:alphaModFix/>
          </a:blip>
          <a:srcRect/>
          <a:stretch/>
        </p:blipFill>
        <p:spPr>
          <a:xfrm>
            <a:off x="6601775" y="1559400"/>
            <a:ext cx="1163875" cy="1102065"/>
          </a:xfrm>
          <a:prstGeom prst="rect">
            <a:avLst/>
          </a:prstGeom>
          <a:noFill/>
          <a:ln>
            <a:noFill/>
          </a:ln>
        </p:spPr>
      </p:pic>
      <p:pic>
        <p:nvPicPr>
          <p:cNvPr id="352" name="Google Shape;352;p9"/>
          <p:cNvPicPr preferRelativeResize="0"/>
          <p:nvPr/>
        </p:nvPicPr>
        <p:blipFill rotWithShape="1">
          <a:blip r:embed="rId8">
            <a:alphaModFix/>
          </a:blip>
          <a:srcRect/>
          <a:stretch/>
        </p:blipFill>
        <p:spPr>
          <a:xfrm>
            <a:off x="1460494" y="2971868"/>
            <a:ext cx="1080000" cy="1173461"/>
          </a:xfrm>
          <a:prstGeom prst="rect">
            <a:avLst/>
          </a:prstGeom>
          <a:noFill/>
          <a:ln>
            <a:noFill/>
          </a:ln>
        </p:spPr>
      </p:pic>
      <p:pic>
        <p:nvPicPr>
          <p:cNvPr id="353" name="Google Shape;353;p9"/>
          <p:cNvPicPr preferRelativeResize="0"/>
          <p:nvPr/>
        </p:nvPicPr>
        <p:blipFill rotWithShape="1">
          <a:blip r:embed="rId9">
            <a:alphaModFix/>
          </a:blip>
          <a:srcRect/>
          <a:stretch/>
        </p:blipFill>
        <p:spPr>
          <a:xfrm>
            <a:off x="2759825" y="2971868"/>
            <a:ext cx="1080000" cy="1130000"/>
          </a:xfrm>
          <a:prstGeom prst="rect">
            <a:avLst/>
          </a:prstGeom>
          <a:noFill/>
          <a:ln>
            <a:noFill/>
          </a:ln>
        </p:spPr>
      </p:pic>
      <p:pic>
        <p:nvPicPr>
          <p:cNvPr id="354" name="Google Shape;354;p9"/>
          <p:cNvPicPr preferRelativeResize="0"/>
          <p:nvPr/>
        </p:nvPicPr>
        <p:blipFill rotWithShape="1">
          <a:blip r:embed="rId10">
            <a:alphaModFix/>
          </a:blip>
          <a:srcRect/>
          <a:stretch/>
        </p:blipFill>
        <p:spPr>
          <a:xfrm>
            <a:off x="4044752" y="2974446"/>
            <a:ext cx="1132450" cy="1127422"/>
          </a:xfrm>
          <a:prstGeom prst="rect">
            <a:avLst/>
          </a:prstGeom>
          <a:noFill/>
          <a:ln>
            <a:noFill/>
          </a:ln>
        </p:spPr>
      </p:pic>
      <p:pic>
        <p:nvPicPr>
          <p:cNvPr id="355" name="Google Shape;355;p9"/>
          <p:cNvPicPr preferRelativeResize="0"/>
          <p:nvPr/>
        </p:nvPicPr>
        <p:blipFill rotWithShape="1">
          <a:blip r:embed="rId11">
            <a:alphaModFix/>
          </a:blip>
          <a:srcRect/>
          <a:stretch/>
        </p:blipFill>
        <p:spPr>
          <a:xfrm>
            <a:off x="5330636" y="2941344"/>
            <a:ext cx="1132450" cy="1147464"/>
          </a:xfrm>
          <a:prstGeom prst="rect">
            <a:avLst/>
          </a:prstGeom>
          <a:noFill/>
          <a:ln>
            <a:noFill/>
          </a:ln>
        </p:spPr>
      </p:pic>
      <p:pic>
        <p:nvPicPr>
          <p:cNvPr id="356" name="Google Shape;356;p9"/>
          <p:cNvPicPr preferRelativeResize="0"/>
          <p:nvPr/>
        </p:nvPicPr>
        <p:blipFill rotWithShape="1">
          <a:blip r:embed="rId12">
            <a:alphaModFix/>
          </a:blip>
          <a:srcRect/>
          <a:stretch/>
        </p:blipFill>
        <p:spPr>
          <a:xfrm>
            <a:off x="6584725" y="2953650"/>
            <a:ext cx="1163875" cy="1169014"/>
          </a:xfrm>
          <a:prstGeom prst="rect">
            <a:avLst/>
          </a:prstGeom>
          <a:noFill/>
          <a:ln>
            <a:noFill/>
          </a:ln>
        </p:spPr>
      </p:pic>
      <p:sp>
        <p:nvSpPr>
          <p:cNvPr id="357" name="Google Shape;357;p9"/>
          <p:cNvSpPr/>
          <p:nvPr/>
        </p:nvSpPr>
        <p:spPr>
          <a:xfrm>
            <a:off x="5225663" y="4110900"/>
            <a:ext cx="1344300" cy="27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Public Sans"/>
                <a:ea typeface="Public Sans"/>
                <a:cs typeface="Public Sans"/>
                <a:sym typeface="Public Sans"/>
              </a:rPr>
              <a:t>Restaurants</a:t>
            </a:r>
            <a:endParaRPr sz="1000" b="0" i="0" u="none" strike="noStrike" cap="none">
              <a:solidFill>
                <a:srgbClr val="000000"/>
              </a:solidFill>
              <a:latin typeface="Arial"/>
              <a:ea typeface="Arial"/>
              <a:cs typeface="Arial"/>
              <a:sym typeface="Arial"/>
            </a:endParaRPr>
          </a:p>
        </p:txBody>
      </p:sp>
      <p:sp>
        <p:nvSpPr>
          <p:cNvPr id="358" name="Google Shape;358;p9"/>
          <p:cNvSpPr/>
          <p:nvPr/>
        </p:nvSpPr>
        <p:spPr>
          <a:xfrm>
            <a:off x="3939788" y="4110900"/>
            <a:ext cx="1344300" cy="27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Public Sans"/>
                <a:ea typeface="Public Sans"/>
                <a:cs typeface="Public Sans"/>
                <a:sym typeface="Public Sans"/>
              </a:rPr>
              <a:t>Bilingual Schools</a:t>
            </a:r>
            <a:endParaRPr sz="1000" b="0" i="0" u="none" strike="noStrike" cap="none">
              <a:solidFill>
                <a:srgbClr val="000000"/>
              </a:solidFill>
              <a:latin typeface="Arial"/>
              <a:ea typeface="Arial"/>
              <a:cs typeface="Arial"/>
              <a:sym typeface="Arial"/>
            </a:endParaRPr>
          </a:p>
        </p:txBody>
      </p:sp>
      <p:sp>
        <p:nvSpPr>
          <p:cNvPr id="359" name="Google Shape;359;p9"/>
          <p:cNvSpPr/>
          <p:nvPr/>
        </p:nvSpPr>
        <p:spPr>
          <a:xfrm>
            <a:off x="2632938" y="4110900"/>
            <a:ext cx="1344300" cy="27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Public Sans"/>
                <a:ea typeface="Public Sans"/>
                <a:cs typeface="Public Sans"/>
                <a:sym typeface="Public Sans"/>
              </a:rPr>
              <a:t>Business School</a:t>
            </a:r>
            <a:endParaRPr sz="1400" b="0" i="0" u="none" strike="noStrike" cap="none">
              <a:solidFill>
                <a:srgbClr val="000000"/>
              </a:solidFill>
              <a:latin typeface="Arial"/>
              <a:ea typeface="Arial"/>
              <a:cs typeface="Arial"/>
              <a:sym typeface="Arial"/>
            </a:endParaRPr>
          </a:p>
        </p:txBody>
      </p:sp>
      <p:sp>
        <p:nvSpPr>
          <p:cNvPr id="360" name="Google Shape;360;p9"/>
          <p:cNvSpPr/>
          <p:nvPr/>
        </p:nvSpPr>
        <p:spPr>
          <a:xfrm>
            <a:off x="1368050" y="4110900"/>
            <a:ext cx="1344300" cy="27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Public Sans"/>
                <a:ea typeface="Public Sans"/>
                <a:cs typeface="Public Sans"/>
                <a:sym typeface="Public Sans"/>
              </a:rPr>
              <a:t>Heliport</a:t>
            </a:r>
            <a:endParaRPr sz="1000" b="0" i="0" u="none" strike="noStrike" cap="none">
              <a:solidFill>
                <a:srgbClr val="000000"/>
              </a:solidFill>
              <a:latin typeface="Arial"/>
              <a:ea typeface="Arial"/>
              <a:cs typeface="Arial"/>
              <a:sym typeface="Arial"/>
            </a:endParaRPr>
          </a:p>
        </p:txBody>
      </p:sp>
      <p:sp>
        <p:nvSpPr>
          <p:cNvPr id="361" name="Google Shape;361;p9"/>
          <p:cNvSpPr/>
          <p:nvPr/>
        </p:nvSpPr>
        <p:spPr>
          <a:xfrm>
            <a:off x="1368025" y="2669013"/>
            <a:ext cx="1344300" cy="27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Public Sans"/>
                <a:ea typeface="Public Sans"/>
                <a:cs typeface="Public Sans"/>
                <a:sym typeface="Public Sans"/>
              </a:rPr>
              <a:t>Hotels</a:t>
            </a:r>
            <a:endParaRPr sz="1000" b="0" i="0" u="none" strike="noStrike" cap="none">
              <a:solidFill>
                <a:srgbClr val="000000"/>
              </a:solidFill>
              <a:latin typeface="Arial"/>
              <a:ea typeface="Arial"/>
              <a:cs typeface="Arial"/>
              <a:sym typeface="Arial"/>
            </a:endParaRPr>
          </a:p>
        </p:txBody>
      </p:sp>
      <p:sp>
        <p:nvSpPr>
          <p:cNvPr id="362" name="Google Shape;362;p9"/>
          <p:cNvSpPr/>
          <p:nvPr/>
        </p:nvSpPr>
        <p:spPr>
          <a:xfrm>
            <a:off x="2653900" y="2650400"/>
            <a:ext cx="1344300" cy="27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Public Sans"/>
                <a:ea typeface="Public Sans"/>
                <a:cs typeface="Public Sans"/>
                <a:sym typeface="Public Sans"/>
              </a:rPr>
              <a:t>Security and Control</a:t>
            </a:r>
            <a:endParaRPr sz="1000" b="0" i="0" u="none" strike="noStrike" cap="none">
              <a:solidFill>
                <a:srgbClr val="000000"/>
              </a:solidFill>
              <a:latin typeface="Arial"/>
              <a:ea typeface="Arial"/>
              <a:cs typeface="Arial"/>
              <a:sym typeface="Arial"/>
            </a:endParaRPr>
          </a:p>
        </p:txBody>
      </p:sp>
      <p:sp>
        <p:nvSpPr>
          <p:cNvPr id="363" name="Google Shape;363;p9"/>
          <p:cNvSpPr/>
          <p:nvPr/>
        </p:nvSpPr>
        <p:spPr>
          <a:xfrm>
            <a:off x="3929300" y="2647825"/>
            <a:ext cx="1344300" cy="27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Public Sans"/>
                <a:ea typeface="Public Sans"/>
                <a:cs typeface="Public Sans"/>
                <a:sym typeface="Public Sans"/>
              </a:rPr>
              <a:t>Sports Center</a:t>
            </a:r>
            <a:endParaRPr sz="1000" b="0" i="0" u="none" strike="noStrike" cap="none">
              <a:solidFill>
                <a:srgbClr val="000000"/>
              </a:solidFill>
              <a:latin typeface="Arial"/>
              <a:ea typeface="Arial"/>
              <a:cs typeface="Arial"/>
              <a:sym typeface="Arial"/>
            </a:endParaRPr>
          </a:p>
        </p:txBody>
      </p:sp>
      <p:sp>
        <p:nvSpPr>
          <p:cNvPr id="364" name="Google Shape;364;p9"/>
          <p:cNvSpPr/>
          <p:nvPr/>
        </p:nvSpPr>
        <p:spPr>
          <a:xfrm>
            <a:off x="5225675" y="2647825"/>
            <a:ext cx="1344300" cy="27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Public Sans"/>
                <a:ea typeface="Public Sans"/>
                <a:cs typeface="Public Sans"/>
                <a:sym typeface="Public Sans"/>
              </a:rPr>
              <a:t>Petrol Station</a:t>
            </a:r>
            <a:endParaRPr sz="1400" b="0" i="0" u="none" strike="noStrike" cap="none">
              <a:solidFill>
                <a:srgbClr val="000000"/>
              </a:solidFill>
              <a:latin typeface="Arial"/>
              <a:ea typeface="Arial"/>
              <a:cs typeface="Arial"/>
              <a:sym typeface="Arial"/>
            </a:endParaRPr>
          </a:p>
        </p:txBody>
      </p:sp>
      <p:sp>
        <p:nvSpPr>
          <p:cNvPr id="365" name="Google Shape;365;p9"/>
          <p:cNvSpPr/>
          <p:nvPr/>
        </p:nvSpPr>
        <p:spPr>
          <a:xfrm>
            <a:off x="6490575" y="2647825"/>
            <a:ext cx="1344300" cy="2760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800"/>
              <a:buFont typeface="Arial"/>
              <a:buNone/>
            </a:pPr>
            <a:r>
              <a:rPr lang="en-GB" sz="800" b="0" i="0" u="none" strike="noStrike" cap="none">
                <a:solidFill>
                  <a:srgbClr val="000000"/>
                </a:solidFill>
                <a:latin typeface="Public Sans"/>
                <a:ea typeface="Public Sans"/>
                <a:cs typeface="Public Sans"/>
                <a:sym typeface="Public Sans"/>
              </a:rPr>
              <a:t>Spaces for meetings and events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69"/>
        <p:cNvGrpSpPr/>
        <p:nvPr/>
      </p:nvGrpSpPr>
      <p:grpSpPr>
        <a:xfrm>
          <a:off x="0" y="0"/>
          <a:ext cx="0" cy="0"/>
          <a:chOff x="0" y="0"/>
          <a:chExt cx="0" cy="0"/>
        </a:xfrm>
      </p:grpSpPr>
      <p:sp>
        <p:nvSpPr>
          <p:cNvPr id="370" name="Google Shape;370;p10"/>
          <p:cNvSpPr txBox="1">
            <a:spLocks noGrp="1"/>
          </p:cNvSpPr>
          <p:nvPr>
            <p:ph type="ctrTitle"/>
          </p:nvPr>
        </p:nvSpPr>
        <p:spPr>
          <a:xfrm>
            <a:off x="2071670" y="785800"/>
            <a:ext cx="6286500" cy="109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GB" sz="3000"/>
              <a:t>Easy integration into the local environment</a:t>
            </a:r>
            <a:endParaRPr/>
          </a:p>
        </p:txBody>
      </p:sp>
      <p:sp>
        <p:nvSpPr>
          <p:cNvPr id="371" name="Google Shape;371;p10"/>
          <p:cNvSpPr txBox="1">
            <a:spLocks noGrp="1"/>
          </p:cNvSpPr>
          <p:nvPr>
            <p:ph type="ctrTitle"/>
          </p:nvPr>
        </p:nvSpPr>
        <p:spPr>
          <a:xfrm>
            <a:off x="2071670" y="2081300"/>
            <a:ext cx="2614200" cy="22764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Char char="●"/>
            </a:pPr>
            <a:r>
              <a:rPr lang="en-GB" b="0"/>
              <a:t>Legal services</a:t>
            </a:r>
            <a:endParaRPr/>
          </a:p>
          <a:p>
            <a:pPr marL="457200" lvl="0" indent="-330200" algn="l" rtl="0">
              <a:lnSpc>
                <a:spcPct val="100000"/>
              </a:lnSpc>
              <a:spcBef>
                <a:spcPts val="0"/>
              </a:spcBef>
              <a:spcAft>
                <a:spcPts val="0"/>
              </a:spcAft>
              <a:buSzPts val="1600"/>
              <a:buChar char="●"/>
            </a:pPr>
            <a:r>
              <a:rPr lang="en-GB" b="0"/>
              <a:t>Relocation services</a:t>
            </a:r>
            <a:endParaRPr/>
          </a:p>
          <a:p>
            <a:pPr marL="457200" lvl="0" indent="-330200" algn="l" rtl="0">
              <a:lnSpc>
                <a:spcPct val="100000"/>
              </a:lnSpc>
              <a:spcBef>
                <a:spcPts val="0"/>
              </a:spcBef>
              <a:spcAft>
                <a:spcPts val="0"/>
              </a:spcAft>
              <a:buSzPts val="1600"/>
              <a:buChar char="●"/>
            </a:pPr>
            <a:r>
              <a:rPr lang="en-GB" b="0"/>
              <a:t>Recruitment services</a:t>
            </a:r>
            <a:endParaRPr/>
          </a:p>
          <a:p>
            <a:pPr marL="457200" lvl="0" indent="-330200" algn="l" rtl="0">
              <a:lnSpc>
                <a:spcPct val="100000"/>
              </a:lnSpc>
              <a:spcBef>
                <a:spcPts val="0"/>
              </a:spcBef>
              <a:spcAft>
                <a:spcPts val="0"/>
              </a:spcAft>
              <a:buSzPts val="1600"/>
              <a:buChar char="●"/>
            </a:pPr>
            <a:r>
              <a:rPr lang="en-GB" b="0"/>
              <a:t>Language courses and cultural immersion</a:t>
            </a:r>
            <a:br>
              <a:rPr lang="en-GB" b="0"/>
            </a:br>
            <a:endParaRPr/>
          </a:p>
          <a:p>
            <a:pPr marL="0" lvl="0" indent="0" algn="l" rtl="0">
              <a:lnSpc>
                <a:spcPct val="100000"/>
              </a:lnSpc>
              <a:spcBef>
                <a:spcPts val="0"/>
              </a:spcBef>
              <a:spcAft>
                <a:spcPts val="0"/>
              </a:spcAft>
              <a:buSzPts val="2400"/>
              <a:buNone/>
            </a:pPr>
            <a:endParaRPr/>
          </a:p>
          <a:p>
            <a:pPr marL="0" lvl="0" indent="0" algn="l" rtl="0">
              <a:lnSpc>
                <a:spcPct val="100000"/>
              </a:lnSpc>
              <a:spcBef>
                <a:spcPts val="0"/>
              </a:spcBef>
              <a:spcAft>
                <a:spcPts val="0"/>
              </a:spcAft>
              <a:buSzPts val="2400"/>
              <a:buNone/>
            </a:pPr>
            <a:endParaRPr/>
          </a:p>
          <a:p>
            <a:pPr marL="0" lvl="0" indent="0" algn="l" rtl="0">
              <a:lnSpc>
                <a:spcPct val="100000"/>
              </a:lnSpc>
              <a:spcBef>
                <a:spcPts val="0"/>
              </a:spcBef>
              <a:spcAft>
                <a:spcPts val="0"/>
              </a:spcAft>
              <a:buSzPts val="2400"/>
              <a:buNone/>
            </a:pPr>
            <a:endParaRPr/>
          </a:p>
          <a:p>
            <a:pPr marL="0" lvl="0" indent="0" algn="l" rtl="0">
              <a:lnSpc>
                <a:spcPct val="100000"/>
              </a:lnSpc>
              <a:spcBef>
                <a:spcPts val="0"/>
              </a:spcBef>
              <a:spcAft>
                <a:spcPts val="0"/>
              </a:spcAft>
              <a:buSzPts val="2400"/>
              <a:buNone/>
            </a:pPr>
            <a:endParaRPr/>
          </a:p>
          <a:p>
            <a:pPr marL="0" lvl="0" indent="0" algn="l" rtl="0">
              <a:lnSpc>
                <a:spcPct val="100000"/>
              </a:lnSpc>
              <a:spcBef>
                <a:spcPts val="0"/>
              </a:spcBef>
              <a:spcAft>
                <a:spcPts val="0"/>
              </a:spcAft>
              <a:buSzPts val="2400"/>
              <a:buNone/>
            </a:pPr>
            <a:endParaRPr/>
          </a:p>
        </p:txBody>
      </p:sp>
      <p:sp>
        <p:nvSpPr>
          <p:cNvPr id="372" name="Google Shape;372;p10"/>
          <p:cNvSpPr txBox="1">
            <a:spLocks noGrp="1"/>
          </p:cNvSpPr>
          <p:nvPr>
            <p:ph type="ctrTitle"/>
          </p:nvPr>
        </p:nvSpPr>
        <p:spPr>
          <a:xfrm>
            <a:off x="4991159" y="2081300"/>
            <a:ext cx="2957100" cy="2276400"/>
          </a:xfrm>
          <a:prstGeom prst="rect">
            <a:avLst/>
          </a:prstGeom>
          <a:noFill/>
          <a:ln>
            <a:noFill/>
          </a:ln>
        </p:spPr>
        <p:txBody>
          <a:bodyPr spcFirstLastPara="1" wrap="square" lIns="91425" tIns="91425" rIns="91425" bIns="91425" anchor="t" anchorCtr="0">
            <a:noAutofit/>
          </a:bodyPr>
          <a:lstStyle/>
          <a:p>
            <a:pPr marL="457200" lvl="0" indent="-330200" algn="l" rtl="0">
              <a:lnSpc>
                <a:spcPct val="100000"/>
              </a:lnSpc>
              <a:spcBef>
                <a:spcPts val="0"/>
              </a:spcBef>
              <a:spcAft>
                <a:spcPts val="0"/>
              </a:spcAft>
              <a:buSzPts val="1600"/>
              <a:buChar char="●"/>
            </a:pPr>
            <a:r>
              <a:rPr lang="en-GB" b="0"/>
              <a:t>Contact with immigration authorities</a:t>
            </a:r>
            <a:endParaRPr/>
          </a:p>
          <a:p>
            <a:pPr marL="457200" lvl="0" indent="-330200" algn="l" rtl="0">
              <a:lnSpc>
                <a:spcPct val="100000"/>
              </a:lnSpc>
              <a:spcBef>
                <a:spcPts val="0"/>
              </a:spcBef>
              <a:spcAft>
                <a:spcPts val="0"/>
              </a:spcAft>
              <a:buSzPts val="1600"/>
              <a:buChar char="●"/>
            </a:pPr>
            <a:r>
              <a:rPr lang="en-GB" b="0"/>
              <a:t>Networking and leisure activities for employees</a:t>
            </a:r>
            <a:endParaRPr/>
          </a:p>
          <a:p>
            <a:pPr marL="457200" lvl="0" indent="-330200" algn="l" rtl="0">
              <a:lnSpc>
                <a:spcPct val="100000"/>
              </a:lnSpc>
              <a:spcBef>
                <a:spcPts val="0"/>
              </a:spcBef>
              <a:spcAft>
                <a:spcPts val="0"/>
              </a:spcAft>
              <a:buSzPts val="1600"/>
              <a:buChar char="●"/>
            </a:pPr>
            <a:r>
              <a:rPr lang="en-GB" b="0"/>
              <a:t>Residence and coliving services</a:t>
            </a:r>
            <a:endParaRPr/>
          </a:p>
          <a:p>
            <a:pPr marL="0" lvl="0" indent="0" algn="l" rtl="0">
              <a:lnSpc>
                <a:spcPct val="100000"/>
              </a:lnSpc>
              <a:spcBef>
                <a:spcPts val="0"/>
              </a:spcBef>
              <a:spcAft>
                <a:spcPts val="0"/>
              </a:spcAft>
              <a:buSzPts val="2400"/>
              <a:buNone/>
            </a:pPr>
            <a:endParaRPr b="0"/>
          </a:p>
          <a:p>
            <a:pPr marL="0" lvl="0" indent="0" algn="l" rtl="0">
              <a:lnSpc>
                <a:spcPct val="100000"/>
              </a:lnSpc>
              <a:spcBef>
                <a:spcPts val="0"/>
              </a:spcBef>
              <a:spcAft>
                <a:spcPts val="0"/>
              </a:spcAft>
              <a:buSzPts val="2400"/>
              <a:buNone/>
            </a:pPr>
            <a:br>
              <a:rPr lang="en-GB" b="0"/>
            </a:br>
            <a:br>
              <a:rPr lang="en-GB" b="0"/>
            </a:br>
            <a:endParaRPr/>
          </a:p>
        </p:txBody>
      </p:sp>
      <p:sp>
        <p:nvSpPr>
          <p:cNvPr id="373" name="Google Shape;373;p1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GB" sz="1300" b="0" i="0" u="none" strike="noStrike" cap="none">
                <a:solidFill>
                  <a:srgbClr val="000000"/>
                </a:solidFill>
                <a:latin typeface="Public Sans"/>
                <a:ea typeface="Public Sans"/>
                <a:cs typeface="Public Sans"/>
                <a:sym typeface="Public Sans"/>
              </a:rPr>
              <a:t>15</a:t>
            </a:fld>
            <a:endParaRPr sz="1300" b="0" i="0" u="none" strike="noStrike" cap="none">
              <a:solidFill>
                <a:srgbClr val="000000"/>
              </a:solidFill>
              <a:latin typeface="Public Sans"/>
              <a:ea typeface="Public Sans"/>
              <a:cs typeface="Public Sans"/>
              <a:sym typeface="Public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sp>
        <p:nvSpPr>
          <p:cNvPr id="378" name="Google Shape;378;p11"/>
          <p:cNvSpPr txBox="1"/>
          <p:nvPr/>
        </p:nvSpPr>
        <p:spPr>
          <a:xfrm>
            <a:off x="896333" y="874200"/>
            <a:ext cx="7808534" cy="505267"/>
          </a:xfrm>
          <a:prstGeom prst="rect">
            <a:avLst/>
          </a:prstGeom>
          <a:noFill/>
          <a:ln>
            <a:noFill/>
          </a:ln>
        </p:spPr>
        <p:txBody>
          <a:bodyPr spcFirstLastPara="1" wrap="square" lIns="0" tIns="12700" rIns="0" bIns="0" anchor="t" anchorCtr="0">
            <a:spAutoFit/>
          </a:bodyPr>
          <a:lstStyle/>
          <a:p>
            <a:pPr marL="12700" marR="5080" lvl="0" indent="0" algn="l" rtl="0">
              <a:lnSpc>
                <a:spcPct val="100000"/>
              </a:lnSpc>
              <a:spcBef>
                <a:spcPts val="0"/>
              </a:spcBef>
              <a:spcAft>
                <a:spcPts val="0"/>
              </a:spcAft>
              <a:buClr>
                <a:srgbClr val="000000"/>
              </a:buClr>
              <a:buSzPts val="1600"/>
              <a:buFont typeface="Arial"/>
              <a:buNone/>
            </a:pPr>
            <a:r>
              <a:rPr lang="en-GB" sz="1600" b="0" i="0" u="none" strike="noStrike" cap="none">
                <a:solidFill>
                  <a:srgbClr val="000000"/>
                </a:solidFill>
                <a:latin typeface="Public Sans"/>
                <a:ea typeface="Public Sans"/>
                <a:cs typeface="Public Sans"/>
                <a:sym typeface="Public Sans"/>
              </a:rPr>
              <a:t>Málaga TechPark offers advice to obtain regional, national and European incentives and funds for R&amp;D&amp;I, as well as digital and green transformation.</a:t>
            </a:r>
            <a:endParaRPr sz="1600" b="0" i="0" u="none" strike="noStrike" cap="none">
              <a:solidFill>
                <a:srgbClr val="000000"/>
              </a:solidFill>
              <a:latin typeface="Public Sans"/>
              <a:ea typeface="Public Sans"/>
              <a:cs typeface="Public Sans"/>
              <a:sym typeface="Public Sans"/>
            </a:endParaRPr>
          </a:p>
        </p:txBody>
      </p:sp>
      <p:pic>
        <p:nvPicPr>
          <p:cNvPr id="379" name="Google Shape;379;p11" descr="Plan de recuperación para Europa | Comisión Europea"/>
          <p:cNvPicPr preferRelativeResize="0"/>
          <p:nvPr/>
        </p:nvPicPr>
        <p:blipFill rotWithShape="1">
          <a:blip r:embed="rId3">
            <a:alphaModFix/>
          </a:blip>
          <a:srcRect/>
          <a:stretch/>
        </p:blipFill>
        <p:spPr>
          <a:xfrm>
            <a:off x="2441907" y="4035485"/>
            <a:ext cx="1556380" cy="966217"/>
          </a:xfrm>
          <a:prstGeom prst="rect">
            <a:avLst/>
          </a:prstGeom>
          <a:noFill/>
          <a:ln>
            <a:noFill/>
          </a:ln>
        </p:spPr>
      </p:pic>
      <p:pic>
        <p:nvPicPr>
          <p:cNvPr id="380" name="Google Shape;380;p11" descr="Plan de recuperación"/>
          <p:cNvPicPr preferRelativeResize="0"/>
          <p:nvPr/>
        </p:nvPicPr>
        <p:blipFill rotWithShape="1">
          <a:blip r:embed="rId4">
            <a:alphaModFix/>
          </a:blip>
          <a:srcRect/>
          <a:stretch/>
        </p:blipFill>
        <p:spPr>
          <a:xfrm>
            <a:off x="2887158" y="2944832"/>
            <a:ext cx="1799142" cy="994151"/>
          </a:xfrm>
          <a:prstGeom prst="rect">
            <a:avLst/>
          </a:prstGeom>
          <a:noFill/>
          <a:ln>
            <a:noFill/>
          </a:ln>
        </p:spPr>
      </p:pic>
      <p:pic>
        <p:nvPicPr>
          <p:cNvPr id="381" name="Google Shape;381;p11"/>
          <p:cNvPicPr preferRelativeResize="0"/>
          <p:nvPr/>
        </p:nvPicPr>
        <p:blipFill rotWithShape="1">
          <a:blip r:embed="rId5">
            <a:alphaModFix/>
          </a:blip>
          <a:srcRect/>
          <a:stretch/>
        </p:blipFill>
        <p:spPr>
          <a:xfrm>
            <a:off x="640816" y="1595968"/>
            <a:ext cx="1861289" cy="961535"/>
          </a:xfrm>
          <a:prstGeom prst="rect">
            <a:avLst/>
          </a:prstGeom>
          <a:noFill/>
          <a:ln>
            <a:noFill/>
          </a:ln>
        </p:spPr>
      </p:pic>
      <p:pic>
        <p:nvPicPr>
          <p:cNvPr id="382" name="Google Shape;382;p11"/>
          <p:cNvPicPr preferRelativeResize="0"/>
          <p:nvPr/>
        </p:nvPicPr>
        <p:blipFill rotWithShape="1">
          <a:blip r:embed="rId6">
            <a:alphaModFix/>
          </a:blip>
          <a:srcRect/>
          <a:stretch/>
        </p:blipFill>
        <p:spPr>
          <a:xfrm>
            <a:off x="6763975" y="1566661"/>
            <a:ext cx="1809413" cy="1097138"/>
          </a:xfrm>
          <a:prstGeom prst="rect">
            <a:avLst/>
          </a:prstGeom>
          <a:noFill/>
          <a:ln>
            <a:noFill/>
          </a:ln>
        </p:spPr>
      </p:pic>
      <p:pic>
        <p:nvPicPr>
          <p:cNvPr id="383" name="Google Shape;383;p11"/>
          <p:cNvPicPr preferRelativeResize="0"/>
          <p:nvPr/>
        </p:nvPicPr>
        <p:blipFill rotWithShape="1">
          <a:blip r:embed="rId7">
            <a:alphaModFix/>
          </a:blip>
          <a:srcRect/>
          <a:stretch/>
        </p:blipFill>
        <p:spPr>
          <a:xfrm>
            <a:off x="5023788" y="1427718"/>
            <a:ext cx="1461655" cy="1375024"/>
          </a:xfrm>
          <a:prstGeom prst="rect">
            <a:avLst/>
          </a:prstGeom>
          <a:noFill/>
          <a:ln>
            <a:noFill/>
          </a:ln>
        </p:spPr>
      </p:pic>
      <p:pic>
        <p:nvPicPr>
          <p:cNvPr id="384" name="Google Shape;384;p11"/>
          <p:cNvPicPr preferRelativeResize="0"/>
          <p:nvPr/>
        </p:nvPicPr>
        <p:blipFill rotWithShape="1">
          <a:blip r:embed="rId8">
            <a:alphaModFix/>
          </a:blip>
          <a:srcRect/>
          <a:stretch/>
        </p:blipFill>
        <p:spPr>
          <a:xfrm>
            <a:off x="537574" y="2919299"/>
            <a:ext cx="1964531" cy="892969"/>
          </a:xfrm>
          <a:prstGeom prst="rect">
            <a:avLst/>
          </a:prstGeom>
          <a:noFill/>
          <a:ln>
            <a:noFill/>
          </a:ln>
        </p:spPr>
      </p:pic>
      <p:pic>
        <p:nvPicPr>
          <p:cNvPr id="385" name="Google Shape;385;p11"/>
          <p:cNvPicPr preferRelativeResize="0"/>
          <p:nvPr/>
        </p:nvPicPr>
        <p:blipFill rotWithShape="1">
          <a:blip r:embed="rId9">
            <a:alphaModFix/>
          </a:blip>
          <a:srcRect/>
          <a:stretch/>
        </p:blipFill>
        <p:spPr>
          <a:xfrm>
            <a:off x="5041873" y="2919298"/>
            <a:ext cx="1556380" cy="994151"/>
          </a:xfrm>
          <a:prstGeom prst="rect">
            <a:avLst/>
          </a:prstGeom>
          <a:noFill/>
          <a:ln>
            <a:noFill/>
          </a:ln>
        </p:spPr>
      </p:pic>
      <p:sp>
        <p:nvSpPr>
          <p:cNvPr id="386" name="Google Shape;386;p11" descr="Shaping Europe’s digital future logo"/>
          <p:cNvSpPr/>
          <p:nvPr/>
        </p:nvSpPr>
        <p:spPr>
          <a:xfrm>
            <a:off x="4457700" y="2457450"/>
            <a:ext cx="228600" cy="228600"/>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sp>
        <p:nvSpPr>
          <p:cNvPr id="387" name="Google Shape;387;p11"/>
          <p:cNvSpPr/>
          <p:nvPr/>
        </p:nvSpPr>
        <p:spPr>
          <a:xfrm>
            <a:off x="4572000" y="2571750"/>
            <a:ext cx="228600" cy="1140895"/>
          </a:xfrm>
          <a:prstGeom prst="rect">
            <a:avLst/>
          </a:prstGeom>
          <a:noFill/>
          <a:ln>
            <a:noFill/>
          </a:ln>
        </p:spPr>
        <p:txBody>
          <a:bodyPr spcFirstLastPara="1" wrap="square" lIns="68575" tIns="34275" rIns="68575" bIns="34275" anchor="t" anchorCtr="0">
            <a:noAutofit/>
          </a:bodyPr>
          <a:lstStyle/>
          <a:p>
            <a:pPr marL="0" marR="0" lvl="0" indent="0" algn="l" rtl="0">
              <a:lnSpc>
                <a:spcPct val="100000"/>
              </a:lnSpc>
              <a:spcBef>
                <a:spcPts val="0"/>
              </a:spcBef>
              <a:spcAft>
                <a:spcPts val="0"/>
              </a:spcAft>
              <a:buClr>
                <a:srgbClr val="000000"/>
              </a:buClr>
              <a:buSzPts val="1050"/>
              <a:buFont typeface="Arial"/>
              <a:buNone/>
            </a:pPr>
            <a:endParaRPr sz="1050" b="0" i="0" u="none" strike="noStrike" cap="none">
              <a:solidFill>
                <a:srgbClr val="000000"/>
              </a:solidFill>
              <a:latin typeface="Arial"/>
              <a:ea typeface="Arial"/>
              <a:cs typeface="Arial"/>
              <a:sym typeface="Arial"/>
            </a:endParaRPr>
          </a:p>
        </p:txBody>
      </p:sp>
      <p:pic>
        <p:nvPicPr>
          <p:cNvPr id="388" name="Google Shape;388;p11"/>
          <p:cNvPicPr preferRelativeResize="0"/>
          <p:nvPr/>
        </p:nvPicPr>
        <p:blipFill rotWithShape="1">
          <a:blip r:embed="rId10">
            <a:alphaModFix/>
          </a:blip>
          <a:srcRect/>
          <a:stretch/>
        </p:blipFill>
        <p:spPr>
          <a:xfrm>
            <a:off x="4849226" y="4184409"/>
            <a:ext cx="2143125" cy="668369"/>
          </a:xfrm>
          <a:prstGeom prst="rect">
            <a:avLst/>
          </a:prstGeom>
          <a:noFill/>
          <a:ln>
            <a:noFill/>
          </a:ln>
        </p:spPr>
      </p:pic>
      <p:sp>
        <p:nvSpPr>
          <p:cNvPr id="389" name="Google Shape;389;p1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GB" sz="1300" b="0" i="0" u="none" strike="noStrike" cap="none">
                <a:solidFill>
                  <a:srgbClr val="000000"/>
                </a:solidFill>
                <a:latin typeface="Arial"/>
                <a:ea typeface="Arial"/>
                <a:cs typeface="Arial"/>
                <a:sym typeface="Arial"/>
              </a:rPr>
              <a:t>16</a:t>
            </a:fld>
            <a:endParaRPr sz="1300" b="0" i="0" u="none" strike="noStrike" cap="none">
              <a:solidFill>
                <a:srgbClr val="000000"/>
              </a:solidFill>
              <a:latin typeface="Arial"/>
              <a:ea typeface="Arial"/>
              <a:cs typeface="Arial"/>
              <a:sym typeface="Arial"/>
            </a:endParaRPr>
          </a:p>
        </p:txBody>
      </p:sp>
      <p:sp>
        <p:nvSpPr>
          <p:cNvPr id="390" name="Google Shape;390;p11"/>
          <p:cNvSpPr txBox="1"/>
          <p:nvPr/>
        </p:nvSpPr>
        <p:spPr>
          <a:xfrm>
            <a:off x="1344409" y="53311"/>
            <a:ext cx="5720716" cy="72002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1100"/>
              <a:buFont typeface="Arial"/>
              <a:buNone/>
            </a:pPr>
            <a:r>
              <a:rPr lang="en-GB" sz="3000" b="1" i="0" u="none" strike="noStrike" cap="none">
                <a:solidFill>
                  <a:srgbClr val="000000"/>
                </a:solidFill>
                <a:latin typeface="Public Sans"/>
                <a:ea typeface="Public Sans"/>
                <a:cs typeface="Public Sans"/>
                <a:sym typeface="Public Sans"/>
              </a:rPr>
              <a:t>Support for R+D+i activities </a:t>
            </a:r>
            <a:endParaRPr sz="1400" b="0" i="0" u="none" strike="noStrike" cap="none">
              <a:solidFill>
                <a:srgbClr val="000000"/>
              </a:solidFill>
              <a:latin typeface="Arial"/>
              <a:ea typeface="Arial"/>
              <a:cs typeface="Arial"/>
              <a:sym typeface="Arial"/>
            </a:endParaRPr>
          </a:p>
        </p:txBody>
      </p:sp>
      <p:sp>
        <p:nvSpPr>
          <p:cNvPr id="391" name="Google Shape;391;p11"/>
          <p:cNvSpPr txBox="1">
            <a:spLocks noGrp="1"/>
          </p:cNvSpPr>
          <p:nvPr>
            <p:ph type="title"/>
          </p:nvPr>
        </p:nvSpPr>
        <p:spPr>
          <a:xfrm>
            <a:off x="0" y="0"/>
            <a:ext cx="3000000" cy="30000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GB">
                <a:solidFill>
                  <a:schemeClr val="lt1"/>
                </a:solidFill>
              </a:rPr>
              <a:t>eee</a:t>
            </a:r>
            <a:endParaRPr/>
          </a:p>
        </p:txBody>
      </p:sp>
      <p:pic>
        <p:nvPicPr>
          <p:cNvPr id="392" name="Google Shape;392;p11" descr="Texto&#10;&#10;Descripción generada automáticamente"/>
          <p:cNvPicPr preferRelativeResize="0"/>
          <p:nvPr/>
        </p:nvPicPr>
        <p:blipFill rotWithShape="1">
          <a:blip r:embed="rId11">
            <a:alphaModFix/>
          </a:blip>
          <a:srcRect/>
          <a:stretch/>
        </p:blipFill>
        <p:spPr>
          <a:xfrm>
            <a:off x="29531" y="48948"/>
            <a:ext cx="1038010" cy="583509"/>
          </a:xfrm>
          <a:prstGeom prst="rect">
            <a:avLst/>
          </a:prstGeom>
          <a:noFill/>
          <a:ln>
            <a:noFill/>
          </a:ln>
        </p:spPr>
      </p:pic>
      <p:pic>
        <p:nvPicPr>
          <p:cNvPr id="393" name="Google Shape;393;p11" descr="Ver las imágenes de origen"/>
          <p:cNvPicPr preferRelativeResize="0"/>
          <p:nvPr/>
        </p:nvPicPr>
        <p:blipFill rotWithShape="1">
          <a:blip r:embed="rId12">
            <a:alphaModFix/>
          </a:blip>
          <a:srcRect/>
          <a:stretch/>
        </p:blipFill>
        <p:spPr>
          <a:xfrm>
            <a:off x="7065125" y="2802742"/>
            <a:ext cx="1207111" cy="1207111"/>
          </a:xfrm>
          <a:prstGeom prst="rect">
            <a:avLst/>
          </a:prstGeom>
          <a:noFill/>
          <a:ln>
            <a:noFill/>
          </a:ln>
        </p:spPr>
      </p:pic>
      <p:pic>
        <p:nvPicPr>
          <p:cNvPr id="394" name="Google Shape;394;p11" descr="Ver las imágenes de origen"/>
          <p:cNvPicPr preferRelativeResize="0"/>
          <p:nvPr/>
        </p:nvPicPr>
        <p:blipFill rotWithShape="1">
          <a:blip r:embed="rId13">
            <a:alphaModFix/>
          </a:blip>
          <a:srcRect/>
          <a:stretch/>
        </p:blipFill>
        <p:spPr>
          <a:xfrm>
            <a:off x="3204583" y="1524066"/>
            <a:ext cx="1164291" cy="116429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98"/>
        <p:cNvGrpSpPr/>
        <p:nvPr/>
      </p:nvGrpSpPr>
      <p:grpSpPr>
        <a:xfrm>
          <a:off x="0" y="0"/>
          <a:ext cx="0" cy="0"/>
          <a:chOff x="0" y="0"/>
          <a:chExt cx="0" cy="0"/>
        </a:xfrm>
      </p:grpSpPr>
      <p:sp>
        <p:nvSpPr>
          <p:cNvPr id="399" name="Google Shape;399;p12"/>
          <p:cNvSpPr txBox="1">
            <a:spLocks noGrp="1"/>
          </p:cNvSpPr>
          <p:nvPr>
            <p:ph type="ctrTitle"/>
          </p:nvPr>
        </p:nvSpPr>
        <p:spPr>
          <a:xfrm>
            <a:off x="469626" y="458583"/>
            <a:ext cx="3283349" cy="1192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100"/>
              <a:buNone/>
            </a:pPr>
            <a:r>
              <a:rPr lang="en-GB" sz="3000" b="1">
                <a:latin typeface="Public Sans"/>
                <a:ea typeface="Public Sans"/>
                <a:cs typeface="Public Sans"/>
                <a:sym typeface="Public Sans"/>
              </a:rPr>
              <a:t>Málaga TechPark Execs</a:t>
            </a:r>
            <a:endParaRPr sz="3000" b="1">
              <a:latin typeface="Public Sans"/>
              <a:ea typeface="Public Sans"/>
              <a:cs typeface="Public Sans"/>
              <a:sym typeface="Public Sans"/>
            </a:endParaRPr>
          </a:p>
        </p:txBody>
      </p:sp>
      <p:sp>
        <p:nvSpPr>
          <p:cNvPr id="400" name="Google Shape;400;p12"/>
          <p:cNvSpPr txBox="1">
            <a:spLocks noGrp="1"/>
          </p:cNvSpPr>
          <p:nvPr>
            <p:ph type="subTitle" idx="1"/>
          </p:nvPr>
        </p:nvSpPr>
        <p:spPr>
          <a:xfrm>
            <a:off x="144575" y="1754625"/>
            <a:ext cx="3608400" cy="3388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800"/>
              <a:buNone/>
            </a:pPr>
            <a:r>
              <a:rPr lang="en-GB" sz="1200" dirty="0">
                <a:solidFill>
                  <a:srgbClr val="000000"/>
                </a:solidFill>
                <a:latin typeface="Public Sans"/>
                <a:ea typeface="Public Sans"/>
                <a:cs typeface="Public Sans"/>
                <a:sym typeface="Public Sans"/>
              </a:rPr>
              <a:t>A proactive business alliance to boost the leadership of Málaga TechPark and strengthen the links and synergies between the executives from Málaga TechPark companies.</a:t>
            </a:r>
            <a:endParaRPr dirty="0"/>
          </a:p>
          <a:p>
            <a:pPr marL="0" lvl="0" indent="0" algn="l" rtl="0">
              <a:lnSpc>
                <a:spcPct val="100000"/>
              </a:lnSpc>
              <a:spcBef>
                <a:spcPts val="0"/>
              </a:spcBef>
              <a:spcAft>
                <a:spcPts val="0"/>
              </a:spcAft>
              <a:buSzPts val="2800"/>
              <a:buNone/>
            </a:pPr>
            <a:endParaRPr sz="2400" dirty="0">
              <a:solidFill>
                <a:srgbClr val="000000"/>
              </a:solidFill>
              <a:latin typeface="Public Sans"/>
              <a:ea typeface="Public Sans"/>
              <a:cs typeface="Public Sans"/>
              <a:sym typeface="Public Sans"/>
            </a:endParaRPr>
          </a:p>
          <a:p>
            <a:pPr marL="457200" lvl="0" indent="-304800" algn="l" rtl="0">
              <a:lnSpc>
                <a:spcPct val="100000"/>
              </a:lnSpc>
              <a:spcBef>
                <a:spcPts val="0"/>
              </a:spcBef>
              <a:spcAft>
                <a:spcPts val="0"/>
              </a:spcAft>
              <a:buSzPts val="1200"/>
              <a:buChar char="●"/>
            </a:pPr>
            <a:r>
              <a:rPr lang="en-GB" sz="1200" dirty="0">
                <a:solidFill>
                  <a:srgbClr val="000000"/>
                </a:solidFill>
                <a:latin typeface="Public Sans"/>
                <a:ea typeface="Public Sans"/>
                <a:cs typeface="Public Sans"/>
                <a:sym typeface="Public Sans"/>
              </a:rPr>
              <a:t>More than 50 member companies</a:t>
            </a:r>
            <a:endParaRPr dirty="0"/>
          </a:p>
          <a:p>
            <a:pPr marL="457200" lvl="0" indent="-228600" algn="l" rtl="0">
              <a:lnSpc>
                <a:spcPct val="100000"/>
              </a:lnSpc>
              <a:spcBef>
                <a:spcPts val="0"/>
              </a:spcBef>
              <a:spcAft>
                <a:spcPts val="0"/>
              </a:spcAft>
              <a:buSzPts val="1200"/>
              <a:buNone/>
            </a:pPr>
            <a:endParaRPr sz="1200" dirty="0">
              <a:solidFill>
                <a:srgbClr val="000000"/>
              </a:solidFill>
              <a:latin typeface="Public Sans"/>
              <a:ea typeface="Public Sans"/>
              <a:cs typeface="Public Sans"/>
              <a:sym typeface="Public Sans"/>
            </a:endParaRPr>
          </a:p>
          <a:p>
            <a:pPr marL="457200" lvl="0" indent="-304800" algn="l" rtl="0">
              <a:lnSpc>
                <a:spcPct val="100000"/>
              </a:lnSpc>
              <a:spcBef>
                <a:spcPts val="0"/>
              </a:spcBef>
              <a:spcAft>
                <a:spcPts val="0"/>
              </a:spcAft>
              <a:buSzPts val="1200"/>
              <a:buChar char="●"/>
            </a:pPr>
            <a:r>
              <a:rPr lang="en-GB" sz="1200" dirty="0">
                <a:solidFill>
                  <a:srgbClr val="000000"/>
                </a:solidFill>
                <a:latin typeface="Public Sans"/>
                <a:ea typeface="Public Sans"/>
                <a:cs typeface="Public Sans"/>
                <a:sym typeface="Public Sans"/>
              </a:rPr>
              <a:t>generating €5.6 billion in revenue</a:t>
            </a:r>
            <a:endParaRPr dirty="0"/>
          </a:p>
          <a:p>
            <a:pPr marL="457200" lvl="0" indent="0" algn="l" rtl="0">
              <a:lnSpc>
                <a:spcPct val="100000"/>
              </a:lnSpc>
              <a:spcBef>
                <a:spcPts val="0"/>
              </a:spcBef>
              <a:spcAft>
                <a:spcPts val="0"/>
              </a:spcAft>
              <a:buSzPts val="2800"/>
              <a:buNone/>
            </a:pPr>
            <a:endParaRPr sz="1200" dirty="0">
              <a:solidFill>
                <a:srgbClr val="000000"/>
              </a:solidFill>
              <a:latin typeface="Public Sans"/>
              <a:ea typeface="Public Sans"/>
              <a:cs typeface="Public Sans"/>
              <a:sym typeface="Public Sans"/>
            </a:endParaRPr>
          </a:p>
          <a:p>
            <a:pPr marL="457200" lvl="0" indent="-304800" algn="l" rtl="0">
              <a:lnSpc>
                <a:spcPct val="100000"/>
              </a:lnSpc>
              <a:spcBef>
                <a:spcPts val="0"/>
              </a:spcBef>
              <a:spcAft>
                <a:spcPts val="0"/>
              </a:spcAft>
              <a:buSzPts val="1200"/>
              <a:buChar char="●"/>
            </a:pPr>
            <a:r>
              <a:rPr lang="en-GB" sz="1200" dirty="0">
                <a:solidFill>
                  <a:srgbClr val="000000"/>
                </a:solidFill>
                <a:latin typeface="Public Sans"/>
                <a:ea typeface="Public Sans"/>
                <a:cs typeface="Public Sans"/>
                <a:sym typeface="Public Sans"/>
              </a:rPr>
              <a:t>Employ 5,7 million people worldwide</a:t>
            </a:r>
            <a:endParaRPr dirty="0"/>
          </a:p>
          <a:p>
            <a:pPr marL="457200" lvl="0" indent="0" algn="l" rtl="0">
              <a:lnSpc>
                <a:spcPct val="100000"/>
              </a:lnSpc>
              <a:spcBef>
                <a:spcPts val="0"/>
              </a:spcBef>
              <a:spcAft>
                <a:spcPts val="0"/>
              </a:spcAft>
              <a:buSzPts val="2800"/>
              <a:buNone/>
            </a:pPr>
            <a:endParaRPr sz="1200" dirty="0">
              <a:solidFill>
                <a:srgbClr val="000000"/>
              </a:solidFill>
              <a:latin typeface="Public Sans"/>
              <a:ea typeface="Public Sans"/>
              <a:cs typeface="Public Sans"/>
              <a:sym typeface="Public Sans"/>
            </a:endParaRPr>
          </a:p>
          <a:p>
            <a:pPr marL="457200" lvl="0" indent="-304800" algn="l" rtl="0">
              <a:lnSpc>
                <a:spcPct val="100000"/>
              </a:lnSpc>
              <a:spcBef>
                <a:spcPts val="0"/>
              </a:spcBef>
              <a:spcAft>
                <a:spcPts val="0"/>
              </a:spcAft>
              <a:buSzPts val="1200"/>
              <a:buChar char="●"/>
            </a:pPr>
            <a:r>
              <a:rPr lang="en-GB" sz="1200" dirty="0">
                <a:solidFill>
                  <a:srgbClr val="000000"/>
                </a:solidFill>
                <a:latin typeface="Public Sans"/>
                <a:ea typeface="Public Sans"/>
                <a:cs typeface="Public Sans"/>
                <a:sym typeface="Public Sans"/>
              </a:rPr>
              <a:t>With  + 500,000 patents</a:t>
            </a:r>
            <a:endParaRPr dirty="0"/>
          </a:p>
          <a:p>
            <a:pPr marL="457200" lvl="0" indent="0" algn="l" rtl="0">
              <a:lnSpc>
                <a:spcPct val="100000"/>
              </a:lnSpc>
              <a:spcBef>
                <a:spcPts val="0"/>
              </a:spcBef>
              <a:spcAft>
                <a:spcPts val="0"/>
              </a:spcAft>
              <a:buSzPts val="2800"/>
              <a:buNone/>
            </a:pPr>
            <a:endParaRPr sz="1200" dirty="0">
              <a:solidFill>
                <a:srgbClr val="000000"/>
              </a:solidFill>
              <a:latin typeface="Public Sans"/>
              <a:ea typeface="Public Sans"/>
              <a:cs typeface="Public Sans"/>
              <a:sym typeface="Public Sans"/>
            </a:endParaRPr>
          </a:p>
          <a:p>
            <a:pPr marL="457200" lvl="0" indent="-304800" algn="l" rtl="0">
              <a:lnSpc>
                <a:spcPct val="100000"/>
              </a:lnSpc>
              <a:spcBef>
                <a:spcPts val="0"/>
              </a:spcBef>
              <a:spcAft>
                <a:spcPts val="0"/>
              </a:spcAft>
              <a:buSzPts val="1200"/>
              <a:buChar char="●"/>
            </a:pPr>
            <a:r>
              <a:rPr lang="en-GB" sz="1200" dirty="0">
                <a:solidFill>
                  <a:srgbClr val="000000"/>
                </a:solidFill>
                <a:latin typeface="Public Sans"/>
                <a:ea typeface="Public Sans"/>
                <a:cs typeface="Public Sans"/>
                <a:sym typeface="Public Sans"/>
              </a:rPr>
              <a:t>Present in 169 countries and 5 continents </a:t>
            </a:r>
            <a:endParaRPr dirty="0"/>
          </a:p>
          <a:p>
            <a:pPr marL="0" lvl="0" indent="0" algn="l" rtl="0">
              <a:lnSpc>
                <a:spcPct val="100000"/>
              </a:lnSpc>
              <a:spcBef>
                <a:spcPts val="0"/>
              </a:spcBef>
              <a:spcAft>
                <a:spcPts val="0"/>
              </a:spcAft>
              <a:buClr>
                <a:srgbClr val="000000"/>
              </a:buClr>
              <a:buSzPts val="1400"/>
              <a:buFont typeface="Montserrat"/>
              <a:buNone/>
            </a:pPr>
            <a:endParaRPr dirty="0"/>
          </a:p>
        </p:txBody>
      </p:sp>
      <p:pic>
        <p:nvPicPr>
          <p:cNvPr id="401" name="Google Shape;401;p12"/>
          <p:cNvPicPr preferRelativeResize="0"/>
          <p:nvPr/>
        </p:nvPicPr>
        <p:blipFill rotWithShape="1">
          <a:blip r:embed="rId3">
            <a:alphaModFix/>
          </a:blip>
          <a:srcRect/>
          <a:stretch/>
        </p:blipFill>
        <p:spPr>
          <a:xfrm>
            <a:off x="4005575" y="0"/>
            <a:ext cx="5138425" cy="5143500"/>
          </a:xfrm>
          <a:prstGeom prst="rect">
            <a:avLst/>
          </a:prstGeom>
          <a:noFill/>
          <a:ln>
            <a:noFill/>
          </a:ln>
        </p:spPr>
      </p:pic>
      <p:sp>
        <p:nvSpPr>
          <p:cNvPr id="402" name="Google Shape;402;p12"/>
          <p:cNvSpPr txBox="1"/>
          <p:nvPr/>
        </p:nvSpPr>
        <p:spPr>
          <a:xfrm>
            <a:off x="5133975" y="3542625"/>
            <a:ext cx="3743400" cy="18004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FFFFFF"/>
                </a:solidFill>
                <a:latin typeface="Public Sans"/>
                <a:ea typeface="Public Sans"/>
                <a:cs typeface="Public Sans"/>
                <a:sym typeface="Public Sans"/>
              </a:rPr>
              <a:t>'No Man is an Island’ </a:t>
            </a:r>
            <a:endParaRPr sz="1300" b="0" i="0" u="none" strike="noStrike" cap="none">
              <a:solidFill>
                <a:srgbClr val="FFFFFF"/>
              </a:solidFill>
              <a:latin typeface="Public Sans"/>
              <a:ea typeface="Public Sans"/>
              <a:cs typeface="Public Sans"/>
              <a:sym typeface="Public Sans"/>
            </a:endParaRPr>
          </a:p>
          <a:p>
            <a:pPr marL="0" marR="0" lvl="0" indent="0" algn="l" rtl="0">
              <a:lnSpc>
                <a:spcPct val="100000"/>
              </a:lnSpc>
              <a:spcBef>
                <a:spcPts val="0"/>
              </a:spcBef>
              <a:spcAft>
                <a:spcPts val="0"/>
              </a:spcAft>
              <a:buClr>
                <a:srgbClr val="000000"/>
              </a:buClr>
              <a:buSzPts val="1300"/>
              <a:buFont typeface="Arial"/>
              <a:buNone/>
            </a:pPr>
            <a:endParaRPr sz="1300" b="0" i="0" u="none" strike="noStrike" cap="none">
              <a:solidFill>
                <a:srgbClr val="FFFFFF"/>
              </a:solidFill>
              <a:latin typeface="Public Sans"/>
              <a:ea typeface="Public Sans"/>
              <a:cs typeface="Public Sans"/>
              <a:sym typeface="Public Sans"/>
            </a:endParaRPr>
          </a:p>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FFFFFF"/>
                </a:solidFill>
                <a:latin typeface="Public Sans"/>
                <a:ea typeface="Public Sans"/>
                <a:cs typeface="Public Sans"/>
                <a:sym typeface="Public Sans"/>
              </a:rPr>
              <a:t>No man is an island entire of itself, every man is a piece of the continent, a part of the main (…) </a:t>
            </a:r>
            <a:endParaRPr sz="1300" b="0" i="0" u="none" strike="noStrike" cap="none">
              <a:solidFill>
                <a:srgbClr val="FFFFFF"/>
              </a:solidFill>
              <a:latin typeface="Public Sans"/>
              <a:ea typeface="Public Sans"/>
              <a:cs typeface="Public Sans"/>
              <a:sym typeface="Public Sans"/>
            </a:endParaRPr>
          </a:p>
          <a:p>
            <a:pPr marL="0" marR="0" lvl="0" indent="0" algn="l" rtl="0">
              <a:lnSpc>
                <a:spcPct val="100000"/>
              </a:lnSpc>
              <a:spcBef>
                <a:spcPts val="0"/>
              </a:spcBef>
              <a:spcAft>
                <a:spcPts val="0"/>
              </a:spcAft>
              <a:buClr>
                <a:srgbClr val="000000"/>
              </a:buClr>
              <a:buSzPts val="1300"/>
              <a:buFont typeface="Arial"/>
              <a:buNone/>
            </a:pPr>
            <a:r>
              <a:rPr lang="en-GB" sz="1300" b="0" i="0" u="none" strike="noStrike" cap="none">
                <a:solidFill>
                  <a:srgbClr val="FFFFFF"/>
                </a:solidFill>
                <a:latin typeface="Public Sans"/>
                <a:ea typeface="Public Sans"/>
                <a:cs typeface="Public Sans"/>
                <a:sym typeface="Public Sans"/>
              </a:rPr>
              <a:t>	</a:t>
            </a:r>
            <a:endParaRPr sz="1300" b="0" i="0" u="none" strike="noStrike" cap="none">
              <a:solidFill>
                <a:srgbClr val="FFFFFF"/>
              </a:solidFill>
              <a:latin typeface="Public Sans"/>
              <a:ea typeface="Public Sans"/>
              <a:cs typeface="Public Sans"/>
              <a:sym typeface="Public Sans"/>
            </a:endParaRPr>
          </a:p>
          <a:p>
            <a:pPr marL="0" marR="0" lvl="0" indent="0" algn="r" rtl="0">
              <a:lnSpc>
                <a:spcPct val="100000"/>
              </a:lnSpc>
              <a:spcBef>
                <a:spcPts val="0"/>
              </a:spcBef>
              <a:spcAft>
                <a:spcPts val="0"/>
              </a:spcAft>
              <a:buClr>
                <a:srgbClr val="000000"/>
              </a:buClr>
              <a:buSzPts val="1300"/>
              <a:buFont typeface="Arial"/>
              <a:buNone/>
            </a:pPr>
            <a:r>
              <a:rPr lang="en-GB" sz="1300" b="0" i="0" u="none" strike="noStrike" cap="none">
                <a:solidFill>
                  <a:srgbClr val="FFFFFF"/>
                </a:solidFill>
                <a:latin typeface="Public Sans"/>
                <a:ea typeface="Public Sans"/>
                <a:cs typeface="Public Sans"/>
                <a:sym typeface="Public Sans"/>
              </a:rPr>
              <a:t>For Whom the Bell Tolls, John Donne.</a:t>
            </a:r>
            <a:endParaRPr sz="1300" b="0" i="0" u="none" strike="noStrike" cap="none">
              <a:solidFill>
                <a:srgbClr val="FFFFFF"/>
              </a:solidFill>
              <a:latin typeface="Public Sans"/>
              <a:ea typeface="Public Sans"/>
              <a:cs typeface="Public Sans"/>
              <a:sym typeface="Public Sans"/>
            </a:endParaRPr>
          </a:p>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FFFFFF"/>
              </a:solidFill>
              <a:latin typeface="Arial"/>
              <a:ea typeface="Arial"/>
              <a:cs typeface="Arial"/>
              <a:sym typeface="Arial"/>
            </a:endParaRPr>
          </a:p>
        </p:txBody>
      </p:sp>
      <p:sp>
        <p:nvSpPr>
          <p:cNvPr id="403" name="Google Shape;403;p1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595959"/>
                </a:solidFill>
                <a:latin typeface="Arial"/>
                <a:ea typeface="Arial"/>
                <a:cs typeface="Arial"/>
                <a:sym typeface="Arial"/>
              </a:rPr>
              <a:t>17</a:t>
            </a:fld>
            <a:endParaRPr sz="1000" b="0" i="0" u="none" strike="noStrike" cap="none">
              <a:solidFill>
                <a:srgbClr val="595959"/>
              </a:solidFill>
              <a:latin typeface="Arial"/>
              <a:ea typeface="Arial"/>
              <a:cs typeface="Arial"/>
              <a:sym typeface="Arial"/>
            </a:endParaRPr>
          </a:p>
        </p:txBody>
      </p:sp>
      <p:pic>
        <p:nvPicPr>
          <p:cNvPr id="404" name="Google Shape;404;p12"/>
          <p:cNvPicPr preferRelativeResize="0"/>
          <p:nvPr/>
        </p:nvPicPr>
        <p:blipFill rotWithShape="1">
          <a:blip r:embed="rId4">
            <a:alphaModFix/>
          </a:blip>
          <a:srcRect l="14741" t="17556" r="15487" b="20225"/>
          <a:stretch/>
        </p:blipFill>
        <p:spPr>
          <a:xfrm>
            <a:off x="0" y="0"/>
            <a:ext cx="1149894" cy="629076"/>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8"/>
        <p:cNvGrpSpPr/>
        <p:nvPr/>
      </p:nvGrpSpPr>
      <p:grpSpPr>
        <a:xfrm>
          <a:off x="0" y="0"/>
          <a:ext cx="0" cy="0"/>
          <a:chOff x="0" y="0"/>
          <a:chExt cx="0" cy="0"/>
        </a:xfrm>
      </p:grpSpPr>
      <p:sp>
        <p:nvSpPr>
          <p:cNvPr id="409" name="Google Shape;409;p13"/>
          <p:cNvSpPr txBox="1">
            <a:spLocks noGrp="1"/>
          </p:cNvSpPr>
          <p:nvPr>
            <p:ph type="ctrTitle"/>
          </p:nvPr>
        </p:nvSpPr>
        <p:spPr>
          <a:xfrm>
            <a:off x="1417509" y="356829"/>
            <a:ext cx="7164851" cy="657601"/>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GB" sz="3000"/>
              <a:t>Members of Málaga TechPark Execs</a:t>
            </a:r>
            <a:endParaRPr/>
          </a:p>
        </p:txBody>
      </p:sp>
      <p:pic>
        <p:nvPicPr>
          <p:cNvPr id="410" name="Google Shape;410;p13"/>
          <p:cNvPicPr preferRelativeResize="0"/>
          <p:nvPr/>
        </p:nvPicPr>
        <p:blipFill rotWithShape="1">
          <a:blip r:embed="rId3">
            <a:alphaModFix/>
          </a:blip>
          <a:srcRect l="14741" t="17556" r="15487" b="20225"/>
          <a:stretch/>
        </p:blipFill>
        <p:spPr>
          <a:xfrm>
            <a:off x="38516" y="4582213"/>
            <a:ext cx="1075138" cy="428147"/>
          </a:xfrm>
          <a:prstGeom prst="rect">
            <a:avLst/>
          </a:prstGeom>
          <a:noFill/>
          <a:ln>
            <a:noFill/>
          </a:ln>
        </p:spPr>
      </p:pic>
      <p:pic>
        <p:nvPicPr>
          <p:cNvPr id="411" name="Google Shape;411;p13" descr="Imagen que contiene dibujo&#10;&#10;Descripción generada automáticamente"/>
          <p:cNvPicPr preferRelativeResize="0"/>
          <p:nvPr/>
        </p:nvPicPr>
        <p:blipFill rotWithShape="1">
          <a:blip r:embed="rId4">
            <a:alphaModFix/>
          </a:blip>
          <a:srcRect l="9176" t="2521" r="6169" b="10838"/>
          <a:stretch/>
        </p:blipFill>
        <p:spPr>
          <a:xfrm>
            <a:off x="2995400" y="3240219"/>
            <a:ext cx="685025" cy="300987"/>
          </a:xfrm>
          <a:prstGeom prst="rect">
            <a:avLst/>
          </a:prstGeom>
          <a:noFill/>
          <a:ln>
            <a:noFill/>
          </a:ln>
        </p:spPr>
      </p:pic>
      <p:sp>
        <p:nvSpPr>
          <p:cNvPr id="412" name="Google Shape;412;p13"/>
          <p:cNvSpPr/>
          <p:nvPr/>
        </p:nvSpPr>
        <p:spPr>
          <a:xfrm>
            <a:off x="3212076" y="3735492"/>
            <a:ext cx="437700" cy="38370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Calibri"/>
              <a:ea typeface="Calibri"/>
              <a:cs typeface="Calibri"/>
              <a:sym typeface="Calibri"/>
            </a:endParaRPr>
          </a:p>
        </p:txBody>
      </p:sp>
      <p:pic>
        <p:nvPicPr>
          <p:cNvPr id="413" name="Google Shape;413;p13"/>
          <p:cNvPicPr preferRelativeResize="0"/>
          <p:nvPr/>
        </p:nvPicPr>
        <p:blipFill rotWithShape="1">
          <a:blip r:embed="rId6">
            <a:alphaModFix/>
          </a:blip>
          <a:srcRect/>
          <a:stretch/>
        </p:blipFill>
        <p:spPr>
          <a:xfrm>
            <a:off x="1417509" y="1199610"/>
            <a:ext cx="919526" cy="242449"/>
          </a:xfrm>
          <a:prstGeom prst="rect">
            <a:avLst/>
          </a:prstGeom>
          <a:noFill/>
          <a:ln>
            <a:noFill/>
          </a:ln>
        </p:spPr>
      </p:pic>
      <p:pic>
        <p:nvPicPr>
          <p:cNvPr id="414" name="Google Shape;414;p13"/>
          <p:cNvPicPr preferRelativeResize="0"/>
          <p:nvPr/>
        </p:nvPicPr>
        <p:blipFill rotWithShape="1">
          <a:blip r:embed="rId7">
            <a:alphaModFix/>
          </a:blip>
          <a:srcRect/>
          <a:stretch/>
        </p:blipFill>
        <p:spPr>
          <a:xfrm>
            <a:off x="2526973" y="1260222"/>
            <a:ext cx="685024" cy="242450"/>
          </a:xfrm>
          <a:prstGeom prst="rect">
            <a:avLst/>
          </a:prstGeom>
          <a:noFill/>
          <a:ln>
            <a:noFill/>
          </a:ln>
        </p:spPr>
      </p:pic>
      <p:pic>
        <p:nvPicPr>
          <p:cNvPr id="415" name="Google Shape;415;p13"/>
          <p:cNvPicPr preferRelativeResize="0"/>
          <p:nvPr/>
        </p:nvPicPr>
        <p:blipFill rotWithShape="1">
          <a:blip r:embed="rId8">
            <a:alphaModFix/>
          </a:blip>
          <a:srcRect/>
          <a:stretch/>
        </p:blipFill>
        <p:spPr>
          <a:xfrm>
            <a:off x="4182788" y="1305801"/>
            <a:ext cx="778424" cy="137700"/>
          </a:xfrm>
          <a:prstGeom prst="rect">
            <a:avLst/>
          </a:prstGeom>
          <a:noFill/>
          <a:ln>
            <a:noFill/>
          </a:ln>
        </p:spPr>
      </p:pic>
      <p:pic>
        <p:nvPicPr>
          <p:cNvPr id="416" name="Google Shape;416;p13"/>
          <p:cNvPicPr preferRelativeResize="0"/>
          <p:nvPr/>
        </p:nvPicPr>
        <p:blipFill rotWithShape="1">
          <a:blip r:embed="rId9">
            <a:alphaModFix/>
          </a:blip>
          <a:srcRect/>
          <a:stretch/>
        </p:blipFill>
        <p:spPr>
          <a:xfrm>
            <a:off x="5151877" y="1265737"/>
            <a:ext cx="1130598" cy="217275"/>
          </a:xfrm>
          <a:prstGeom prst="rect">
            <a:avLst/>
          </a:prstGeom>
          <a:noFill/>
          <a:ln>
            <a:noFill/>
          </a:ln>
        </p:spPr>
      </p:pic>
      <p:pic>
        <p:nvPicPr>
          <p:cNvPr id="417" name="Google Shape;417;p13"/>
          <p:cNvPicPr preferRelativeResize="0"/>
          <p:nvPr/>
        </p:nvPicPr>
        <p:blipFill rotWithShape="1">
          <a:blip r:embed="rId10">
            <a:alphaModFix/>
          </a:blip>
          <a:srcRect/>
          <a:stretch/>
        </p:blipFill>
        <p:spPr>
          <a:xfrm>
            <a:off x="4558695" y="1746585"/>
            <a:ext cx="319924" cy="171205"/>
          </a:xfrm>
          <a:prstGeom prst="rect">
            <a:avLst/>
          </a:prstGeom>
          <a:noFill/>
          <a:ln>
            <a:noFill/>
          </a:ln>
        </p:spPr>
      </p:pic>
      <p:pic>
        <p:nvPicPr>
          <p:cNvPr id="418" name="Google Shape;418;p13"/>
          <p:cNvPicPr preferRelativeResize="0"/>
          <p:nvPr/>
        </p:nvPicPr>
        <p:blipFill rotWithShape="1">
          <a:blip r:embed="rId11">
            <a:alphaModFix/>
          </a:blip>
          <a:srcRect/>
          <a:stretch/>
        </p:blipFill>
        <p:spPr>
          <a:xfrm>
            <a:off x="6954092" y="1729886"/>
            <a:ext cx="778425" cy="256193"/>
          </a:xfrm>
          <a:prstGeom prst="rect">
            <a:avLst/>
          </a:prstGeom>
          <a:noFill/>
          <a:ln>
            <a:noFill/>
          </a:ln>
        </p:spPr>
      </p:pic>
      <p:pic>
        <p:nvPicPr>
          <p:cNvPr id="419" name="Google Shape;419;p13"/>
          <p:cNvPicPr preferRelativeResize="0"/>
          <p:nvPr/>
        </p:nvPicPr>
        <p:blipFill rotWithShape="1">
          <a:blip r:embed="rId12">
            <a:alphaModFix/>
          </a:blip>
          <a:srcRect/>
          <a:stretch/>
        </p:blipFill>
        <p:spPr>
          <a:xfrm>
            <a:off x="1417509" y="2314835"/>
            <a:ext cx="768375" cy="242450"/>
          </a:xfrm>
          <a:prstGeom prst="rect">
            <a:avLst/>
          </a:prstGeom>
          <a:noFill/>
          <a:ln>
            <a:noFill/>
          </a:ln>
        </p:spPr>
      </p:pic>
      <p:pic>
        <p:nvPicPr>
          <p:cNvPr id="420" name="Google Shape;420;p13"/>
          <p:cNvPicPr preferRelativeResize="0"/>
          <p:nvPr/>
        </p:nvPicPr>
        <p:blipFill rotWithShape="1">
          <a:blip r:embed="rId13">
            <a:alphaModFix/>
          </a:blip>
          <a:srcRect/>
          <a:stretch/>
        </p:blipFill>
        <p:spPr>
          <a:xfrm>
            <a:off x="3492097" y="2697020"/>
            <a:ext cx="500026" cy="265350"/>
          </a:xfrm>
          <a:prstGeom prst="rect">
            <a:avLst/>
          </a:prstGeom>
          <a:noFill/>
          <a:ln>
            <a:noFill/>
          </a:ln>
        </p:spPr>
      </p:pic>
      <p:pic>
        <p:nvPicPr>
          <p:cNvPr id="421" name="Google Shape;421;p13"/>
          <p:cNvPicPr preferRelativeResize="0"/>
          <p:nvPr/>
        </p:nvPicPr>
        <p:blipFill rotWithShape="1">
          <a:blip r:embed="rId14">
            <a:alphaModFix/>
          </a:blip>
          <a:srcRect/>
          <a:stretch/>
        </p:blipFill>
        <p:spPr>
          <a:xfrm>
            <a:off x="2485298" y="2343165"/>
            <a:ext cx="768374" cy="160878"/>
          </a:xfrm>
          <a:prstGeom prst="rect">
            <a:avLst/>
          </a:prstGeom>
          <a:noFill/>
          <a:ln>
            <a:noFill/>
          </a:ln>
        </p:spPr>
      </p:pic>
      <p:pic>
        <p:nvPicPr>
          <p:cNvPr id="422" name="Google Shape;422;p13"/>
          <p:cNvPicPr preferRelativeResize="0"/>
          <p:nvPr/>
        </p:nvPicPr>
        <p:blipFill rotWithShape="1">
          <a:blip r:embed="rId15">
            <a:alphaModFix/>
          </a:blip>
          <a:srcRect/>
          <a:stretch/>
        </p:blipFill>
        <p:spPr>
          <a:xfrm>
            <a:off x="3553086" y="2312974"/>
            <a:ext cx="919526" cy="195341"/>
          </a:xfrm>
          <a:prstGeom prst="rect">
            <a:avLst/>
          </a:prstGeom>
          <a:noFill/>
          <a:ln>
            <a:noFill/>
          </a:ln>
        </p:spPr>
      </p:pic>
      <p:pic>
        <p:nvPicPr>
          <p:cNvPr id="423" name="Google Shape;423;p13"/>
          <p:cNvPicPr preferRelativeResize="0"/>
          <p:nvPr/>
        </p:nvPicPr>
        <p:blipFill rotWithShape="1">
          <a:blip r:embed="rId16">
            <a:alphaModFix/>
          </a:blip>
          <a:srcRect/>
          <a:stretch/>
        </p:blipFill>
        <p:spPr>
          <a:xfrm>
            <a:off x="7837945" y="2219832"/>
            <a:ext cx="768375" cy="383640"/>
          </a:xfrm>
          <a:prstGeom prst="rect">
            <a:avLst/>
          </a:prstGeom>
          <a:noFill/>
          <a:ln>
            <a:noFill/>
          </a:ln>
        </p:spPr>
      </p:pic>
      <p:pic>
        <p:nvPicPr>
          <p:cNvPr id="424" name="Google Shape;424;p13"/>
          <p:cNvPicPr preferRelativeResize="0"/>
          <p:nvPr/>
        </p:nvPicPr>
        <p:blipFill rotWithShape="1">
          <a:blip r:embed="rId17">
            <a:alphaModFix/>
          </a:blip>
          <a:srcRect/>
          <a:stretch/>
        </p:blipFill>
        <p:spPr>
          <a:xfrm>
            <a:off x="1409022" y="2787224"/>
            <a:ext cx="342257" cy="137701"/>
          </a:xfrm>
          <a:prstGeom prst="rect">
            <a:avLst/>
          </a:prstGeom>
          <a:noFill/>
          <a:ln>
            <a:noFill/>
          </a:ln>
        </p:spPr>
      </p:pic>
      <p:pic>
        <p:nvPicPr>
          <p:cNvPr id="425" name="Google Shape;425;p13"/>
          <p:cNvPicPr preferRelativeResize="0"/>
          <p:nvPr/>
        </p:nvPicPr>
        <p:blipFill rotWithShape="1">
          <a:blip r:embed="rId18">
            <a:alphaModFix/>
          </a:blip>
          <a:srcRect t="24933" b="28643"/>
          <a:stretch/>
        </p:blipFill>
        <p:spPr>
          <a:xfrm>
            <a:off x="1776081" y="2792777"/>
            <a:ext cx="685026" cy="221103"/>
          </a:xfrm>
          <a:prstGeom prst="rect">
            <a:avLst/>
          </a:prstGeom>
          <a:noFill/>
          <a:ln>
            <a:noFill/>
          </a:ln>
        </p:spPr>
      </p:pic>
      <p:pic>
        <p:nvPicPr>
          <p:cNvPr id="426" name="Google Shape;426;p13"/>
          <p:cNvPicPr preferRelativeResize="0"/>
          <p:nvPr/>
        </p:nvPicPr>
        <p:blipFill rotWithShape="1">
          <a:blip r:embed="rId19">
            <a:alphaModFix/>
          </a:blip>
          <a:srcRect l="12600" t="31219" r="10381" b="20986"/>
          <a:stretch/>
        </p:blipFill>
        <p:spPr>
          <a:xfrm>
            <a:off x="2659794" y="2781892"/>
            <a:ext cx="617701" cy="197150"/>
          </a:xfrm>
          <a:prstGeom prst="rect">
            <a:avLst/>
          </a:prstGeom>
          <a:noFill/>
          <a:ln>
            <a:noFill/>
          </a:ln>
        </p:spPr>
      </p:pic>
      <p:pic>
        <p:nvPicPr>
          <p:cNvPr id="427" name="Google Shape;427;p13"/>
          <p:cNvPicPr preferRelativeResize="0"/>
          <p:nvPr/>
        </p:nvPicPr>
        <p:blipFill rotWithShape="1">
          <a:blip r:embed="rId20">
            <a:alphaModFix/>
          </a:blip>
          <a:srcRect/>
          <a:stretch/>
        </p:blipFill>
        <p:spPr>
          <a:xfrm>
            <a:off x="3992123" y="2818167"/>
            <a:ext cx="1033381" cy="217299"/>
          </a:xfrm>
          <a:prstGeom prst="rect">
            <a:avLst/>
          </a:prstGeom>
          <a:noFill/>
          <a:ln>
            <a:noFill/>
          </a:ln>
        </p:spPr>
      </p:pic>
      <p:pic>
        <p:nvPicPr>
          <p:cNvPr id="428" name="Google Shape;428;p13"/>
          <p:cNvPicPr preferRelativeResize="0"/>
          <p:nvPr/>
        </p:nvPicPr>
        <p:blipFill rotWithShape="1">
          <a:blip r:embed="rId21">
            <a:alphaModFix/>
          </a:blip>
          <a:srcRect l="9887" t="33446" r="10883" b="30438"/>
          <a:stretch/>
        </p:blipFill>
        <p:spPr>
          <a:xfrm>
            <a:off x="6212706" y="2753375"/>
            <a:ext cx="1130598" cy="343543"/>
          </a:xfrm>
          <a:prstGeom prst="rect">
            <a:avLst/>
          </a:prstGeom>
          <a:noFill/>
          <a:ln>
            <a:noFill/>
          </a:ln>
        </p:spPr>
      </p:pic>
      <p:pic>
        <p:nvPicPr>
          <p:cNvPr id="429" name="Google Shape;429;p13"/>
          <p:cNvPicPr preferRelativeResize="0"/>
          <p:nvPr/>
        </p:nvPicPr>
        <p:blipFill rotWithShape="1">
          <a:blip r:embed="rId22">
            <a:alphaModFix/>
          </a:blip>
          <a:srcRect t="34669" b="34854"/>
          <a:stretch/>
        </p:blipFill>
        <p:spPr>
          <a:xfrm>
            <a:off x="2152257" y="3288502"/>
            <a:ext cx="617700" cy="188234"/>
          </a:xfrm>
          <a:prstGeom prst="rect">
            <a:avLst/>
          </a:prstGeom>
          <a:noFill/>
          <a:ln>
            <a:noFill/>
          </a:ln>
        </p:spPr>
      </p:pic>
      <p:pic>
        <p:nvPicPr>
          <p:cNvPr id="430" name="Google Shape;430;p13"/>
          <p:cNvPicPr preferRelativeResize="0"/>
          <p:nvPr/>
        </p:nvPicPr>
        <p:blipFill rotWithShape="1">
          <a:blip r:embed="rId23">
            <a:alphaModFix/>
          </a:blip>
          <a:srcRect/>
          <a:stretch/>
        </p:blipFill>
        <p:spPr>
          <a:xfrm>
            <a:off x="6083927" y="3235634"/>
            <a:ext cx="778425" cy="311362"/>
          </a:xfrm>
          <a:prstGeom prst="rect">
            <a:avLst/>
          </a:prstGeom>
          <a:noFill/>
          <a:ln>
            <a:noFill/>
          </a:ln>
        </p:spPr>
      </p:pic>
      <p:pic>
        <p:nvPicPr>
          <p:cNvPr id="431" name="Google Shape;431;p13"/>
          <p:cNvPicPr preferRelativeResize="0"/>
          <p:nvPr/>
        </p:nvPicPr>
        <p:blipFill rotWithShape="1">
          <a:blip r:embed="rId24">
            <a:alphaModFix/>
          </a:blip>
          <a:srcRect t="30064" b="25937"/>
          <a:stretch/>
        </p:blipFill>
        <p:spPr>
          <a:xfrm>
            <a:off x="7536554" y="3351042"/>
            <a:ext cx="768374" cy="190164"/>
          </a:xfrm>
          <a:prstGeom prst="rect">
            <a:avLst/>
          </a:prstGeom>
          <a:noFill/>
          <a:ln>
            <a:noFill/>
          </a:ln>
        </p:spPr>
      </p:pic>
      <p:pic>
        <p:nvPicPr>
          <p:cNvPr id="432" name="Google Shape;432;p13"/>
          <p:cNvPicPr preferRelativeResize="0"/>
          <p:nvPr/>
        </p:nvPicPr>
        <p:blipFill rotWithShape="1">
          <a:blip r:embed="rId25">
            <a:alphaModFix/>
          </a:blip>
          <a:srcRect l="9894" t="13128" r="10443" b="16779"/>
          <a:stretch/>
        </p:blipFill>
        <p:spPr>
          <a:xfrm>
            <a:off x="6862352" y="3319699"/>
            <a:ext cx="500024" cy="247483"/>
          </a:xfrm>
          <a:prstGeom prst="rect">
            <a:avLst/>
          </a:prstGeom>
          <a:noFill/>
          <a:ln>
            <a:noFill/>
          </a:ln>
        </p:spPr>
      </p:pic>
      <p:pic>
        <p:nvPicPr>
          <p:cNvPr id="433" name="Google Shape;433;p13"/>
          <p:cNvPicPr preferRelativeResize="0"/>
          <p:nvPr/>
        </p:nvPicPr>
        <p:blipFill rotWithShape="1">
          <a:blip r:embed="rId26">
            <a:alphaModFix/>
          </a:blip>
          <a:srcRect t="31931" b="34149"/>
          <a:stretch/>
        </p:blipFill>
        <p:spPr>
          <a:xfrm>
            <a:off x="1417509" y="3797681"/>
            <a:ext cx="617700" cy="209537"/>
          </a:xfrm>
          <a:prstGeom prst="rect">
            <a:avLst/>
          </a:prstGeom>
          <a:noFill/>
          <a:ln>
            <a:noFill/>
          </a:ln>
        </p:spPr>
      </p:pic>
      <p:pic>
        <p:nvPicPr>
          <p:cNvPr id="434" name="Google Shape;434;p13"/>
          <p:cNvPicPr preferRelativeResize="0"/>
          <p:nvPr/>
        </p:nvPicPr>
        <p:blipFill rotWithShape="1">
          <a:blip r:embed="rId27">
            <a:alphaModFix/>
          </a:blip>
          <a:srcRect/>
          <a:stretch/>
        </p:blipFill>
        <p:spPr>
          <a:xfrm>
            <a:off x="3959141" y="3670922"/>
            <a:ext cx="500013" cy="383650"/>
          </a:xfrm>
          <a:prstGeom prst="rect">
            <a:avLst/>
          </a:prstGeom>
          <a:noFill/>
          <a:ln>
            <a:noFill/>
          </a:ln>
        </p:spPr>
      </p:pic>
      <p:pic>
        <p:nvPicPr>
          <p:cNvPr id="435" name="Google Shape;435;p13"/>
          <p:cNvPicPr preferRelativeResize="0"/>
          <p:nvPr/>
        </p:nvPicPr>
        <p:blipFill rotWithShape="1">
          <a:blip r:embed="rId28">
            <a:alphaModFix/>
          </a:blip>
          <a:srcRect/>
          <a:stretch/>
        </p:blipFill>
        <p:spPr>
          <a:xfrm>
            <a:off x="6445817" y="3840385"/>
            <a:ext cx="872253" cy="209550"/>
          </a:xfrm>
          <a:prstGeom prst="rect">
            <a:avLst/>
          </a:prstGeom>
          <a:noFill/>
          <a:ln>
            <a:noFill/>
          </a:ln>
        </p:spPr>
      </p:pic>
      <p:pic>
        <p:nvPicPr>
          <p:cNvPr id="436" name="Google Shape;436;p13"/>
          <p:cNvPicPr preferRelativeResize="0"/>
          <p:nvPr/>
        </p:nvPicPr>
        <p:blipFill rotWithShape="1">
          <a:blip r:embed="rId29">
            <a:alphaModFix/>
          </a:blip>
          <a:srcRect/>
          <a:stretch/>
        </p:blipFill>
        <p:spPr>
          <a:xfrm>
            <a:off x="4660803" y="3757271"/>
            <a:ext cx="600818" cy="345884"/>
          </a:xfrm>
          <a:prstGeom prst="rect">
            <a:avLst/>
          </a:prstGeom>
          <a:noFill/>
          <a:ln>
            <a:noFill/>
          </a:ln>
        </p:spPr>
      </p:pic>
      <p:pic>
        <p:nvPicPr>
          <p:cNvPr id="437" name="Google Shape;437;p13"/>
          <p:cNvPicPr preferRelativeResize="0"/>
          <p:nvPr/>
        </p:nvPicPr>
        <p:blipFill rotWithShape="1">
          <a:blip r:embed="rId30">
            <a:alphaModFix/>
          </a:blip>
          <a:srcRect/>
          <a:stretch/>
        </p:blipFill>
        <p:spPr>
          <a:xfrm>
            <a:off x="3399597" y="4233302"/>
            <a:ext cx="685025" cy="428147"/>
          </a:xfrm>
          <a:prstGeom prst="rect">
            <a:avLst/>
          </a:prstGeom>
          <a:noFill/>
          <a:ln>
            <a:noFill/>
          </a:ln>
        </p:spPr>
      </p:pic>
      <p:sp>
        <p:nvSpPr>
          <p:cNvPr id="438" name="Google Shape;438;p1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000"/>
              <a:buFont typeface="Arial"/>
              <a:buNone/>
            </a:pPr>
            <a:fld id="{00000000-1234-1234-1234-123412341234}" type="slidenum">
              <a:rPr lang="en-GB" sz="1000" b="0" i="0" u="none" strike="noStrike" cap="none">
                <a:solidFill>
                  <a:srgbClr val="000000"/>
                </a:solidFill>
                <a:latin typeface="Public Sans"/>
                <a:ea typeface="Public Sans"/>
                <a:cs typeface="Public Sans"/>
                <a:sym typeface="Public Sans"/>
              </a:rPr>
              <a:t>18</a:t>
            </a:fld>
            <a:endParaRPr sz="1000" b="0" i="0" u="none" strike="noStrike" cap="none">
              <a:solidFill>
                <a:srgbClr val="000000"/>
              </a:solidFill>
              <a:latin typeface="Public Sans"/>
              <a:ea typeface="Public Sans"/>
              <a:cs typeface="Public Sans"/>
              <a:sym typeface="Public Sans"/>
            </a:endParaRPr>
          </a:p>
        </p:txBody>
      </p:sp>
      <p:pic>
        <p:nvPicPr>
          <p:cNvPr id="439" name="Google Shape;439;p13" descr="Aeorum España, S.L. (@aeorum) | Twitter"/>
          <p:cNvPicPr preferRelativeResize="0"/>
          <p:nvPr/>
        </p:nvPicPr>
        <p:blipFill rotWithShape="1">
          <a:blip r:embed="rId31">
            <a:alphaModFix/>
          </a:blip>
          <a:srcRect t="17475" b="17393"/>
          <a:stretch/>
        </p:blipFill>
        <p:spPr>
          <a:xfrm>
            <a:off x="3401935" y="1057198"/>
            <a:ext cx="590188" cy="497207"/>
          </a:xfrm>
          <a:prstGeom prst="rect">
            <a:avLst/>
          </a:prstGeom>
          <a:noFill/>
          <a:ln>
            <a:noFill/>
          </a:ln>
        </p:spPr>
      </p:pic>
      <p:sp>
        <p:nvSpPr>
          <p:cNvPr id="440" name="Google Shape;440;p13"/>
          <p:cNvSpPr/>
          <p:nvPr/>
        </p:nvSpPr>
        <p:spPr>
          <a:xfrm>
            <a:off x="6473140" y="1146963"/>
            <a:ext cx="919526" cy="397541"/>
          </a:xfrm>
          <a:prstGeom prst="rect">
            <a:avLst/>
          </a:prstGeom>
          <a:blipFill rotWithShape="1">
            <a:blip r:embed="rId32">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41" name="Google Shape;441;p13" descr="Ver las imágenes de origen"/>
          <p:cNvPicPr preferRelativeResize="0"/>
          <p:nvPr/>
        </p:nvPicPr>
        <p:blipFill rotWithShape="1">
          <a:blip r:embed="rId33">
            <a:alphaModFix/>
          </a:blip>
          <a:srcRect l="18102" t="17867" r="19055" b="18492"/>
          <a:stretch/>
        </p:blipFill>
        <p:spPr>
          <a:xfrm>
            <a:off x="1489710" y="1619642"/>
            <a:ext cx="775124" cy="485115"/>
          </a:xfrm>
          <a:prstGeom prst="rect">
            <a:avLst/>
          </a:prstGeom>
          <a:noFill/>
          <a:ln>
            <a:noFill/>
          </a:ln>
        </p:spPr>
      </p:pic>
      <p:pic>
        <p:nvPicPr>
          <p:cNvPr id="442" name="Google Shape;442;p13" descr="Bukit BPO by BC - Empresa especialista en Business Process Outsourcing"/>
          <p:cNvPicPr preferRelativeResize="0"/>
          <p:nvPr/>
        </p:nvPicPr>
        <p:blipFill rotWithShape="1">
          <a:blip r:embed="rId34">
            <a:alphaModFix/>
          </a:blip>
          <a:srcRect/>
          <a:stretch/>
        </p:blipFill>
        <p:spPr>
          <a:xfrm>
            <a:off x="2526973" y="1695284"/>
            <a:ext cx="831385" cy="333830"/>
          </a:xfrm>
          <a:prstGeom prst="rect">
            <a:avLst/>
          </a:prstGeom>
          <a:noFill/>
          <a:ln>
            <a:noFill/>
          </a:ln>
        </p:spPr>
      </p:pic>
      <p:pic>
        <p:nvPicPr>
          <p:cNvPr id="443" name="Google Shape;443;p13" descr="LOGO-CARDIVA - Zorribike"/>
          <p:cNvPicPr preferRelativeResize="0"/>
          <p:nvPr/>
        </p:nvPicPr>
        <p:blipFill rotWithShape="1">
          <a:blip r:embed="rId35">
            <a:alphaModFix/>
          </a:blip>
          <a:srcRect t="5512"/>
          <a:stretch/>
        </p:blipFill>
        <p:spPr>
          <a:xfrm>
            <a:off x="3620497" y="1630812"/>
            <a:ext cx="685024" cy="426355"/>
          </a:xfrm>
          <a:prstGeom prst="rect">
            <a:avLst/>
          </a:prstGeom>
          <a:noFill/>
          <a:ln>
            <a:noFill/>
          </a:ln>
        </p:spPr>
      </p:pic>
      <p:pic>
        <p:nvPicPr>
          <p:cNvPr id="444" name="Google Shape;444;p13"/>
          <p:cNvPicPr preferRelativeResize="0"/>
          <p:nvPr/>
        </p:nvPicPr>
        <p:blipFill rotWithShape="1">
          <a:blip r:embed="rId36">
            <a:alphaModFix/>
          </a:blip>
          <a:srcRect/>
          <a:stretch/>
        </p:blipFill>
        <p:spPr>
          <a:xfrm>
            <a:off x="5127721" y="1703576"/>
            <a:ext cx="809822" cy="317245"/>
          </a:xfrm>
          <a:prstGeom prst="rect">
            <a:avLst/>
          </a:prstGeom>
          <a:noFill/>
          <a:ln>
            <a:noFill/>
          </a:ln>
        </p:spPr>
      </p:pic>
      <p:pic>
        <p:nvPicPr>
          <p:cNvPr id="445" name="Google Shape;445;p13" descr="Comdata España &amp;amp; Latam | LinkedIn"/>
          <p:cNvPicPr preferRelativeResize="0"/>
          <p:nvPr/>
        </p:nvPicPr>
        <p:blipFill rotWithShape="1">
          <a:blip r:embed="rId37">
            <a:alphaModFix/>
          </a:blip>
          <a:srcRect l="10710" t="7375" r="16550" b="8517"/>
          <a:stretch/>
        </p:blipFill>
        <p:spPr>
          <a:xfrm>
            <a:off x="6186645" y="1618119"/>
            <a:ext cx="518345" cy="524958"/>
          </a:xfrm>
          <a:prstGeom prst="rect">
            <a:avLst/>
          </a:prstGeom>
          <a:noFill/>
          <a:ln>
            <a:noFill/>
          </a:ln>
        </p:spPr>
      </p:pic>
      <p:pic>
        <p:nvPicPr>
          <p:cNvPr id="446" name="Google Shape;446;p13" descr="Grupo Arelance - Foro RSE Málaga"/>
          <p:cNvPicPr preferRelativeResize="0"/>
          <p:nvPr/>
        </p:nvPicPr>
        <p:blipFill rotWithShape="1">
          <a:blip r:embed="rId38">
            <a:alphaModFix/>
          </a:blip>
          <a:srcRect t="30033" b="32185"/>
          <a:stretch/>
        </p:blipFill>
        <p:spPr>
          <a:xfrm>
            <a:off x="7701550" y="1114079"/>
            <a:ext cx="919526" cy="405385"/>
          </a:xfrm>
          <a:prstGeom prst="rect">
            <a:avLst/>
          </a:prstGeom>
          <a:noFill/>
          <a:ln>
            <a:noFill/>
          </a:ln>
        </p:spPr>
      </p:pic>
      <p:pic>
        <p:nvPicPr>
          <p:cNvPr id="447" name="Google Shape;447;p13" descr="DHV TECHNOLOGY | SmallSat Symposium 2019"/>
          <p:cNvPicPr preferRelativeResize="0"/>
          <p:nvPr/>
        </p:nvPicPr>
        <p:blipFill rotWithShape="1">
          <a:blip r:embed="rId39">
            <a:alphaModFix/>
          </a:blip>
          <a:srcRect/>
          <a:stretch/>
        </p:blipFill>
        <p:spPr>
          <a:xfrm>
            <a:off x="7985693" y="1661307"/>
            <a:ext cx="509715" cy="429413"/>
          </a:xfrm>
          <a:prstGeom prst="rect">
            <a:avLst/>
          </a:prstGeom>
          <a:noFill/>
          <a:ln>
            <a:noFill/>
          </a:ln>
        </p:spPr>
      </p:pic>
      <p:pic>
        <p:nvPicPr>
          <p:cNvPr id="448" name="Google Shape;448;p13" descr="EURONUTRA d-pinitol &amp; d-chiro-inositol | The natural leading ..."/>
          <p:cNvPicPr preferRelativeResize="0"/>
          <p:nvPr/>
        </p:nvPicPr>
        <p:blipFill rotWithShape="1">
          <a:blip r:embed="rId40">
            <a:alphaModFix/>
          </a:blip>
          <a:srcRect/>
          <a:stretch/>
        </p:blipFill>
        <p:spPr>
          <a:xfrm>
            <a:off x="4767689" y="2249683"/>
            <a:ext cx="768375" cy="316056"/>
          </a:xfrm>
          <a:prstGeom prst="rect">
            <a:avLst/>
          </a:prstGeom>
          <a:noFill/>
          <a:ln>
            <a:noFill/>
          </a:ln>
        </p:spPr>
      </p:pic>
      <p:pic>
        <p:nvPicPr>
          <p:cNvPr id="449" name="Google Shape;449;p13" descr="Fujitsu lanza SELECT Circle para mejorar las relaciones del canal"/>
          <p:cNvPicPr preferRelativeResize="0"/>
          <p:nvPr/>
        </p:nvPicPr>
        <p:blipFill rotWithShape="1">
          <a:blip r:embed="rId41">
            <a:alphaModFix/>
          </a:blip>
          <a:srcRect/>
          <a:stretch/>
        </p:blipFill>
        <p:spPr>
          <a:xfrm>
            <a:off x="5831141" y="2247890"/>
            <a:ext cx="698149" cy="331716"/>
          </a:xfrm>
          <a:prstGeom prst="rect">
            <a:avLst/>
          </a:prstGeom>
          <a:noFill/>
          <a:ln>
            <a:noFill/>
          </a:ln>
        </p:spPr>
      </p:pic>
      <p:pic>
        <p:nvPicPr>
          <p:cNvPr id="450" name="Google Shape;450;p13" descr="General Elevadores XXI, S.L. (@gexxi_esp) | Twitter"/>
          <p:cNvPicPr preferRelativeResize="0"/>
          <p:nvPr/>
        </p:nvPicPr>
        <p:blipFill rotWithShape="1">
          <a:blip r:embed="rId42">
            <a:alphaModFix/>
          </a:blip>
          <a:srcRect t="19310" b="18726"/>
          <a:stretch/>
        </p:blipFill>
        <p:spPr>
          <a:xfrm>
            <a:off x="6802707" y="2180087"/>
            <a:ext cx="863760" cy="489655"/>
          </a:xfrm>
          <a:prstGeom prst="rect">
            <a:avLst/>
          </a:prstGeom>
          <a:noFill/>
          <a:ln>
            <a:noFill/>
          </a:ln>
        </p:spPr>
      </p:pic>
      <p:pic>
        <p:nvPicPr>
          <p:cNvPr id="451" name="Google Shape;451;p13" descr="Identidad corporativa - Ingenia"/>
          <p:cNvPicPr preferRelativeResize="0"/>
          <p:nvPr/>
        </p:nvPicPr>
        <p:blipFill rotWithShape="1">
          <a:blip r:embed="rId43">
            <a:alphaModFix/>
          </a:blip>
          <a:srcRect/>
          <a:stretch/>
        </p:blipFill>
        <p:spPr>
          <a:xfrm>
            <a:off x="5151261" y="2652366"/>
            <a:ext cx="936818" cy="504197"/>
          </a:xfrm>
          <a:prstGeom prst="rect">
            <a:avLst/>
          </a:prstGeom>
          <a:noFill/>
          <a:ln>
            <a:noFill/>
          </a:ln>
        </p:spPr>
      </p:pic>
      <p:pic>
        <p:nvPicPr>
          <p:cNvPr id="452" name="Google Shape;452;p13" descr="AMIITEL firma un acuerdo de colaboración con LDA AUDIO TECH • Amiitel"/>
          <p:cNvPicPr preferRelativeResize="0"/>
          <p:nvPr/>
        </p:nvPicPr>
        <p:blipFill rotWithShape="1">
          <a:blip r:embed="rId44">
            <a:alphaModFix/>
          </a:blip>
          <a:srcRect/>
          <a:stretch/>
        </p:blipFill>
        <p:spPr>
          <a:xfrm>
            <a:off x="7603177" y="2794617"/>
            <a:ext cx="690633" cy="236524"/>
          </a:xfrm>
          <a:prstGeom prst="rect">
            <a:avLst/>
          </a:prstGeom>
          <a:noFill/>
          <a:ln>
            <a:noFill/>
          </a:ln>
        </p:spPr>
      </p:pic>
      <p:pic>
        <p:nvPicPr>
          <p:cNvPr id="453" name="Google Shape;453;p13" descr="Estudio de Ingeniería LYNKA – Parque Tecnológico de Andalucía"/>
          <p:cNvPicPr preferRelativeResize="0"/>
          <p:nvPr/>
        </p:nvPicPr>
        <p:blipFill rotWithShape="1">
          <a:blip r:embed="rId45">
            <a:alphaModFix/>
          </a:blip>
          <a:srcRect/>
          <a:stretch/>
        </p:blipFill>
        <p:spPr>
          <a:xfrm>
            <a:off x="1417509" y="3128146"/>
            <a:ext cx="527922" cy="437266"/>
          </a:xfrm>
          <a:prstGeom prst="rect">
            <a:avLst/>
          </a:prstGeom>
          <a:noFill/>
          <a:ln>
            <a:noFill/>
          </a:ln>
        </p:spPr>
      </p:pic>
      <p:pic>
        <p:nvPicPr>
          <p:cNvPr id="454" name="Google Shape;454;p13" descr="Montero Alimentación, SL – Parque Tecnológico de Andalucía"/>
          <p:cNvPicPr preferRelativeResize="0"/>
          <p:nvPr/>
        </p:nvPicPr>
        <p:blipFill rotWithShape="1">
          <a:blip r:embed="rId46">
            <a:alphaModFix/>
          </a:blip>
          <a:srcRect/>
          <a:stretch/>
        </p:blipFill>
        <p:spPr>
          <a:xfrm>
            <a:off x="3819926" y="3233602"/>
            <a:ext cx="1030720" cy="375671"/>
          </a:xfrm>
          <a:prstGeom prst="rect">
            <a:avLst/>
          </a:prstGeom>
          <a:noFill/>
          <a:ln>
            <a:noFill/>
          </a:ln>
        </p:spPr>
      </p:pic>
      <p:pic>
        <p:nvPicPr>
          <p:cNvPr id="455" name="Google Shape;455;p13" descr="Novasol | Líderes en Energía solar para el hogar"/>
          <p:cNvPicPr preferRelativeResize="0"/>
          <p:nvPr/>
        </p:nvPicPr>
        <p:blipFill rotWithShape="1">
          <a:blip r:embed="rId47">
            <a:alphaModFix/>
          </a:blip>
          <a:srcRect/>
          <a:stretch/>
        </p:blipFill>
        <p:spPr>
          <a:xfrm>
            <a:off x="5077465" y="3255726"/>
            <a:ext cx="639711" cy="299553"/>
          </a:xfrm>
          <a:prstGeom prst="rect">
            <a:avLst/>
          </a:prstGeom>
          <a:noFill/>
          <a:ln>
            <a:noFill/>
          </a:ln>
        </p:spPr>
      </p:pic>
      <p:pic>
        <p:nvPicPr>
          <p:cNvPr id="456" name="Google Shape;456;p13" descr="Predictiva | Premio Enterprise 2018"/>
          <p:cNvPicPr preferRelativeResize="0"/>
          <p:nvPr/>
        </p:nvPicPr>
        <p:blipFill rotWithShape="1">
          <a:blip r:embed="rId48">
            <a:alphaModFix/>
          </a:blip>
          <a:srcRect t="41000" b="39134"/>
          <a:stretch/>
        </p:blipFill>
        <p:spPr>
          <a:xfrm>
            <a:off x="2185884" y="3757271"/>
            <a:ext cx="872332" cy="259039"/>
          </a:xfrm>
          <a:prstGeom prst="rect">
            <a:avLst/>
          </a:prstGeom>
          <a:noFill/>
          <a:ln>
            <a:noFill/>
          </a:ln>
        </p:spPr>
      </p:pic>
      <p:pic>
        <p:nvPicPr>
          <p:cNvPr id="457" name="Google Shape;457;p13" descr="Tedial nombra a Nigel Stoddart director de Ventas para América ..."/>
          <p:cNvPicPr preferRelativeResize="0"/>
          <p:nvPr/>
        </p:nvPicPr>
        <p:blipFill rotWithShape="1">
          <a:blip r:embed="rId49">
            <a:alphaModFix/>
          </a:blip>
          <a:srcRect/>
          <a:stretch/>
        </p:blipFill>
        <p:spPr>
          <a:xfrm>
            <a:off x="5506874" y="3761817"/>
            <a:ext cx="664629" cy="281264"/>
          </a:xfrm>
          <a:prstGeom prst="rect">
            <a:avLst/>
          </a:prstGeom>
          <a:noFill/>
          <a:ln>
            <a:noFill/>
          </a:ln>
        </p:spPr>
      </p:pic>
      <p:pic>
        <p:nvPicPr>
          <p:cNvPr id="458" name="Google Shape;458;p13" descr="Inicio - Grupo TOPdigital"/>
          <p:cNvPicPr preferRelativeResize="0"/>
          <p:nvPr/>
        </p:nvPicPr>
        <p:blipFill rotWithShape="1">
          <a:blip r:embed="rId50">
            <a:alphaModFix/>
          </a:blip>
          <a:srcRect/>
          <a:stretch/>
        </p:blipFill>
        <p:spPr>
          <a:xfrm>
            <a:off x="7604512" y="3609267"/>
            <a:ext cx="708290" cy="535059"/>
          </a:xfrm>
          <a:prstGeom prst="rect">
            <a:avLst/>
          </a:prstGeom>
          <a:noFill/>
          <a:ln>
            <a:noFill/>
          </a:ln>
        </p:spPr>
      </p:pic>
      <p:pic>
        <p:nvPicPr>
          <p:cNvPr id="459" name="Google Shape;459;p13" descr="La empresa malagueña Torsa, Premio Innovación Tecnológica en Perú ..."/>
          <p:cNvPicPr preferRelativeResize="0"/>
          <p:nvPr/>
        </p:nvPicPr>
        <p:blipFill rotWithShape="1">
          <a:blip r:embed="rId51">
            <a:alphaModFix/>
          </a:blip>
          <a:srcRect t="21662" b="36292"/>
          <a:stretch/>
        </p:blipFill>
        <p:spPr>
          <a:xfrm>
            <a:off x="1287113" y="4296845"/>
            <a:ext cx="903915" cy="384673"/>
          </a:xfrm>
          <a:prstGeom prst="rect">
            <a:avLst/>
          </a:prstGeom>
          <a:noFill/>
          <a:ln>
            <a:noFill/>
          </a:ln>
        </p:spPr>
      </p:pic>
      <p:pic>
        <p:nvPicPr>
          <p:cNvPr id="460" name="Google Shape;460;p13" descr="通信事業者向け業務自動化ソフトを開発するアメリカ企業の日本進出を ..."/>
          <p:cNvPicPr preferRelativeResize="0"/>
          <p:nvPr/>
        </p:nvPicPr>
        <p:blipFill rotWithShape="1">
          <a:blip r:embed="rId52">
            <a:alphaModFix/>
          </a:blip>
          <a:srcRect/>
          <a:stretch/>
        </p:blipFill>
        <p:spPr>
          <a:xfrm>
            <a:off x="2322222" y="4304371"/>
            <a:ext cx="903916" cy="445480"/>
          </a:xfrm>
          <a:prstGeom prst="rect">
            <a:avLst/>
          </a:prstGeom>
          <a:noFill/>
          <a:ln>
            <a:noFill/>
          </a:ln>
        </p:spPr>
      </p:pic>
      <p:pic>
        <p:nvPicPr>
          <p:cNvPr id="461" name="Google Shape;461;p13"/>
          <p:cNvPicPr preferRelativeResize="0"/>
          <p:nvPr/>
        </p:nvPicPr>
        <p:blipFill rotWithShape="1">
          <a:blip r:embed="rId53">
            <a:alphaModFix/>
          </a:blip>
          <a:srcRect/>
          <a:stretch/>
        </p:blipFill>
        <p:spPr>
          <a:xfrm>
            <a:off x="5298388" y="4200877"/>
            <a:ext cx="837576" cy="559644"/>
          </a:xfrm>
          <a:prstGeom prst="rect">
            <a:avLst/>
          </a:prstGeom>
          <a:noFill/>
          <a:ln>
            <a:noFill/>
          </a:ln>
        </p:spPr>
      </p:pic>
      <p:pic>
        <p:nvPicPr>
          <p:cNvPr id="462" name="Google Shape;462;p13"/>
          <p:cNvPicPr preferRelativeResize="0"/>
          <p:nvPr/>
        </p:nvPicPr>
        <p:blipFill rotWithShape="1">
          <a:blip r:embed="rId54">
            <a:alphaModFix/>
          </a:blip>
          <a:srcRect/>
          <a:stretch/>
        </p:blipFill>
        <p:spPr>
          <a:xfrm>
            <a:off x="7226729" y="4241350"/>
            <a:ext cx="701327" cy="484335"/>
          </a:xfrm>
          <a:prstGeom prst="rect">
            <a:avLst/>
          </a:prstGeom>
          <a:noFill/>
          <a:ln>
            <a:noFill/>
          </a:ln>
        </p:spPr>
      </p:pic>
      <p:pic>
        <p:nvPicPr>
          <p:cNvPr id="463" name="Google Shape;463;p13" descr="Imagen que contiene dibujo&#10;&#10;Descripción generada automáticamente"/>
          <p:cNvPicPr preferRelativeResize="0"/>
          <p:nvPr/>
        </p:nvPicPr>
        <p:blipFill rotWithShape="1">
          <a:blip r:embed="rId55">
            <a:alphaModFix/>
          </a:blip>
          <a:srcRect/>
          <a:stretch/>
        </p:blipFill>
        <p:spPr>
          <a:xfrm>
            <a:off x="6313133" y="4150360"/>
            <a:ext cx="628771" cy="628771"/>
          </a:xfrm>
          <a:prstGeom prst="rect">
            <a:avLst/>
          </a:prstGeom>
          <a:noFill/>
          <a:ln>
            <a:noFill/>
          </a:ln>
        </p:spPr>
      </p:pic>
      <p:pic>
        <p:nvPicPr>
          <p:cNvPr id="464" name="Google Shape;464;p13"/>
          <p:cNvPicPr preferRelativeResize="0"/>
          <p:nvPr/>
        </p:nvPicPr>
        <p:blipFill rotWithShape="1">
          <a:blip r:embed="rId56">
            <a:alphaModFix/>
          </a:blip>
          <a:srcRect/>
          <a:stretch/>
        </p:blipFill>
        <p:spPr>
          <a:xfrm>
            <a:off x="8132113" y="4287458"/>
            <a:ext cx="691209" cy="3545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68"/>
        <p:cNvGrpSpPr/>
        <p:nvPr/>
      </p:nvGrpSpPr>
      <p:grpSpPr>
        <a:xfrm>
          <a:off x="0" y="0"/>
          <a:ext cx="0" cy="0"/>
          <a:chOff x="0" y="0"/>
          <a:chExt cx="0" cy="0"/>
        </a:xfrm>
      </p:grpSpPr>
      <p:sp>
        <p:nvSpPr>
          <p:cNvPr id="469" name="Google Shape;469;p5"/>
          <p:cNvSpPr>
            <a:spLocks noGrp="1"/>
          </p:cNvSpPr>
          <p:nvPr>
            <p:ph type="pic" idx="2"/>
          </p:nvPr>
        </p:nvSpPr>
        <p:spPr>
          <a:xfrm>
            <a:off x="1500166" y="1580371"/>
            <a:ext cx="1080000" cy="1080000"/>
          </a:xfrm>
          <a:prstGeom prst="rect">
            <a:avLst/>
          </a:prstGeom>
          <a:solidFill>
            <a:schemeClr val="lt2"/>
          </a:solidFill>
          <a:ln>
            <a:noFill/>
          </a:ln>
        </p:spPr>
        <p:txBody>
          <a:bodyPr/>
          <a:lstStyle/>
          <a:p>
            <a:endParaRPr lang="en-GB"/>
          </a:p>
        </p:txBody>
      </p:sp>
      <p:sp>
        <p:nvSpPr>
          <p:cNvPr id="470" name="Google Shape;470;p5"/>
          <p:cNvSpPr>
            <a:spLocks noGrp="1"/>
          </p:cNvSpPr>
          <p:nvPr>
            <p:ph type="pic" idx="3"/>
          </p:nvPr>
        </p:nvSpPr>
        <p:spPr>
          <a:xfrm>
            <a:off x="2786050" y="1580371"/>
            <a:ext cx="1080000" cy="1080000"/>
          </a:xfrm>
          <a:prstGeom prst="rect">
            <a:avLst/>
          </a:prstGeom>
          <a:solidFill>
            <a:schemeClr val="lt2"/>
          </a:solidFill>
          <a:ln>
            <a:noFill/>
          </a:ln>
        </p:spPr>
        <p:txBody>
          <a:bodyPr/>
          <a:lstStyle/>
          <a:p>
            <a:endParaRPr lang="en-GB"/>
          </a:p>
        </p:txBody>
      </p:sp>
      <p:sp>
        <p:nvSpPr>
          <p:cNvPr id="471" name="Google Shape;471;p5"/>
          <p:cNvSpPr>
            <a:spLocks noGrp="1"/>
          </p:cNvSpPr>
          <p:nvPr>
            <p:ph type="pic" idx="4"/>
          </p:nvPr>
        </p:nvSpPr>
        <p:spPr>
          <a:xfrm>
            <a:off x="4071934" y="1580371"/>
            <a:ext cx="1080000" cy="1080000"/>
          </a:xfrm>
          <a:prstGeom prst="rect">
            <a:avLst/>
          </a:prstGeom>
          <a:solidFill>
            <a:schemeClr val="lt2"/>
          </a:solidFill>
          <a:ln>
            <a:noFill/>
          </a:ln>
        </p:spPr>
        <p:txBody>
          <a:bodyPr/>
          <a:lstStyle/>
          <a:p>
            <a:endParaRPr lang="en-GB"/>
          </a:p>
        </p:txBody>
      </p:sp>
      <p:sp>
        <p:nvSpPr>
          <p:cNvPr id="472" name="Google Shape;472;p5"/>
          <p:cNvSpPr>
            <a:spLocks noGrp="1"/>
          </p:cNvSpPr>
          <p:nvPr>
            <p:ph type="pic" idx="5"/>
          </p:nvPr>
        </p:nvSpPr>
        <p:spPr>
          <a:xfrm>
            <a:off x="5357818" y="1580371"/>
            <a:ext cx="1080000" cy="1080000"/>
          </a:xfrm>
          <a:prstGeom prst="rect">
            <a:avLst/>
          </a:prstGeom>
          <a:solidFill>
            <a:schemeClr val="lt2"/>
          </a:solidFill>
          <a:ln>
            <a:noFill/>
          </a:ln>
        </p:spPr>
        <p:txBody>
          <a:bodyPr/>
          <a:lstStyle/>
          <a:p>
            <a:endParaRPr lang="en-GB"/>
          </a:p>
        </p:txBody>
      </p:sp>
      <p:sp>
        <p:nvSpPr>
          <p:cNvPr id="473" name="Google Shape;473;p5"/>
          <p:cNvSpPr>
            <a:spLocks noGrp="1"/>
          </p:cNvSpPr>
          <p:nvPr>
            <p:ph type="pic" idx="6"/>
          </p:nvPr>
        </p:nvSpPr>
        <p:spPr>
          <a:xfrm>
            <a:off x="6643702" y="1580371"/>
            <a:ext cx="1080000" cy="1080000"/>
          </a:xfrm>
          <a:prstGeom prst="rect">
            <a:avLst/>
          </a:prstGeom>
          <a:solidFill>
            <a:schemeClr val="lt2"/>
          </a:solidFill>
          <a:ln>
            <a:noFill/>
          </a:ln>
        </p:spPr>
        <p:txBody>
          <a:bodyPr/>
          <a:lstStyle/>
          <a:p>
            <a:endParaRPr lang="en-GB"/>
          </a:p>
        </p:txBody>
      </p:sp>
      <p:sp>
        <p:nvSpPr>
          <p:cNvPr id="474" name="Google Shape;474;p5"/>
          <p:cNvSpPr>
            <a:spLocks noGrp="1"/>
          </p:cNvSpPr>
          <p:nvPr>
            <p:ph type="pic" idx="7"/>
          </p:nvPr>
        </p:nvSpPr>
        <p:spPr>
          <a:xfrm>
            <a:off x="5357818" y="3008808"/>
            <a:ext cx="1080000" cy="1080000"/>
          </a:xfrm>
          <a:prstGeom prst="rect">
            <a:avLst/>
          </a:prstGeom>
          <a:solidFill>
            <a:schemeClr val="lt2"/>
          </a:solidFill>
          <a:ln>
            <a:noFill/>
          </a:ln>
        </p:spPr>
        <p:txBody>
          <a:bodyPr/>
          <a:lstStyle/>
          <a:p>
            <a:endParaRPr lang="en-GB"/>
          </a:p>
        </p:txBody>
      </p:sp>
      <p:sp>
        <p:nvSpPr>
          <p:cNvPr id="475" name="Google Shape;475;p5"/>
          <p:cNvSpPr>
            <a:spLocks noGrp="1"/>
          </p:cNvSpPr>
          <p:nvPr>
            <p:ph type="pic" idx="8"/>
          </p:nvPr>
        </p:nvSpPr>
        <p:spPr>
          <a:xfrm>
            <a:off x="6643702" y="3000378"/>
            <a:ext cx="1080000" cy="1080000"/>
          </a:xfrm>
          <a:prstGeom prst="rect">
            <a:avLst/>
          </a:prstGeom>
          <a:solidFill>
            <a:schemeClr val="lt2"/>
          </a:solidFill>
          <a:ln>
            <a:noFill/>
          </a:ln>
        </p:spPr>
        <p:txBody>
          <a:bodyPr/>
          <a:lstStyle/>
          <a:p>
            <a:endParaRPr lang="en-GB"/>
          </a:p>
        </p:txBody>
      </p:sp>
      <p:sp>
        <p:nvSpPr>
          <p:cNvPr id="476" name="Google Shape;476;p5"/>
          <p:cNvSpPr>
            <a:spLocks noGrp="1"/>
          </p:cNvSpPr>
          <p:nvPr>
            <p:ph type="pic" idx="9"/>
          </p:nvPr>
        </p:nvSpPr>
        <p:spPr>
          <a:xfrm>
            <a:off x="4071934" y="3008808"/>
            <a:ext cx="1080000" cy="1080000"/>
          </a:xfrm>
          <a:prstGeom prst="rect">
            <a:avLst/>
          </a:prstGeom>
          <a:solidFill>
            <a:schemeClr val="lt2"/>
          </a:solidFill>
          <a:ln>
            <a:noFill/>
          </a:ln>
        </p:spPr>
        <p:txBody>
          <a:bodyPr/>
          <a:lstStyle/>
          <a:p>
            <a:endParaRPr lang="en-GB"/>
          </a:p>
        </p:txBody>
      </p:sp>
      <p:sp>
        <p:nvSpPr>
          <p:cNvPr id="477" name="Google Shape;477;p5"/>
          <p:cNvSpPr>
            <a:spLocks noGrp="1"/>
          </p:cNvSpPr>
          <p:nvPr>
            <p:ph type="pic" idx="13"/>
          </p:nvPr>
        </p:nvSpPr>
        <p:spPr>
          <a:xfrm>
            <a:off x="2786050" y="3000378"/>
            <a:ext cx="1080000" cy="1080000"/>
          </a:xfrm>
          <a:prstGeom prst="rect">
            <a:avLst/>
          </a:prstGeom>
          <a:solidFill>
            <a:schemeClr val="lt2"/>
          </a:solidFill>
          <a:ln>
            <a:noFill/>
          </a:ln>
        </p:spPr>
        <p:txBody>
          <a:bodyPr/>
          <a:lstStyle/>
          <a:p>
            <a:endParaRPr lang="en-GB"/>
          </a:p>
        </p:txBody>
      </p:sp>
      <p:sp>
        <p:nvSpPr>
          <p:cNvPr id="478" name="Google Shape;478;p5"/>
          <p:cNvSpPr>
            <a:spLocks noGrp="1"/>
          </p:cNvSpPr>
          <p:nvPr>
            <p:ph type="pic" idx="14"/>
          </p:nvPr>
        </p:nvSpPr>
        <p:spPr>
          <a:xfrm>
            <a:off x="1500166" y="3000378"/>
            <a:ext cx="1080000" cy="1080000"/>
          </a:xfrm>
          <a:prstGeom prst="rect">
            <a:avLst/>
          </a:prstGeom>
          <a:solidFill>
            <a:schemeClr val="lt2"/>
          </a:solidFill>
          <a:ln>
            <a:noFill/>
          </a:ln>
        </p:spPr>
        <p:txBody>
          <a:bodyPr/>
          <a:lstStyle/>
          <a:p>
            <a:endParaRPr lang="en-GB"/>
          </a:p>
        </p:txBody>
      </p:sp>
      <p:sp>
        <p:nvSpPr>
          <p:cNvPr id="479" name="Google Shape;479;p5"/>
          <p:cNvSpPr txBox="1">
            <a:spLocks noGrp="1"/>
          </p:cNvSpPr>
          <p:nvPr>
            <p:ph type="ctrTitle"/>
          </p:nvPr>
        </p:nvSpPr>
        <p:spPr>
          <a:xfrm>
            <a:off x="1500166" y="642924"/>
            <a:ext cx="6215100" cy="714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Arial"/>
              <a:buNone/>
            </a:pPr>
            <a:endParaRPr/>
          </a:p>
        </p:txBody>
      </p:sp>
      <p:sp>
        <p:nvSpPr>
          <p:cNvPr id="480" name="Google Shape;480;p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GB"/>
              <a:t>19</a:t>
            </a:fld>
            <a:endParaRPr/>
          </a:p>
        </p:txBody>
      </p:sp>
      <p:pic>
        <p:nvPicPr>
          <p:cNvPr id="481" name="Google Shape;481;p5"/>
          <p:cNvPicPr preferRelativeResize="0"/>
          <p:nvPr/>
        </p:nvPicPr>
        <p:blipFill rotWithShape="1">
          <a:blip r:embed="rId3">
            <a:alphaModFix/>
          </a:blip>
          <a:srcRect/>
          <a:stretch/>
        </p:blipFill>
        <p:spPr>
          <a:xfrm>
            <a:off x="0" y="0"/>
            <a:ext cx="9143999" cy="51435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2"/>
          <p:cNvSpPr txBox="1">
            <a:spLocks noGrp="1"/>
          </p:cNvSpPr>
          <p:nvPr>
            <p:ph type="ctrTitle"/>
          </p:nvPr>
        </p:nvSpPr>
        <p:spPr>
          <a:xfrm>
            <a:off x="571475" y="447825"/>
            <a:ext cx="2329200" cy="11925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100"/>
              <a:buNone/>
            </a:pPr>
            <a:r>
              <a:rPr lang="en-GB" sz="3000"/>
              <a:t>Malaga TechPark</a:t>
            </a:r>
            <a:endParaRPr sz="3000"/>
          </a:p>
        </p:txBody>
      </p:sp>
      <p:sp>
        <p:nvSpPr>
          <p:cNvPr id="223" name="Google Shape;223;p2"/>
          <p:cNvSpPr txBox="1">
            <a:spLocks noGrp="1"/>
          </p:cNvSpPr>
          <p:nvPr>
            <p:ph type="subTitle" idx="1"/>
          </p:nvPr>
        </p:nvSpPr>
        <p:spPr>
          <a:xfrm>
            <a:off x="66675" y="1640325"/>
            <a:ext cx="3114600" cy="3503100"/>
          </a:xfrm>
          <a:prstGeom prst="rect">
            <a:avLst/>
          </a:prstGeom>
          <a:noFill/>
          <a:ln>
            <a:noFill/>
          </a:ln>
        </p:spPr>
        <p:txBody>
          <a:bodyPr spcFirstLastPara="1" wrap="square" lIns="91425" tIns="91425" rIns="91425" bIns="91425" anchor="t" anchorCtr="0">
            <a:noAutofit/>
          </a:bodyPr>
          <a:lstStyle/>
          <a:p>
            <a:pPr marL="457200" lvl="0" indent="-304800" algn="l" rtl="0">
              <a:lnSpc>
                <a:spcPct val="100000"/>
              </a:lnSpc>
              <a:spcBef>
                <a:spcPts val="0"/>
              </a:spcBef>
              <a:spcAft>
                <a:spcPts val="0"/>
              </a:spcAft>
              <a:buSzPts val="1200"/>
              <a:buChar char="●"/>
            </a:pPr>
            <a:r>
              <a:rPr lang="en-GB" sz="1200"/>
              <a:t>One of the largest concentrations of technology companies in Spain.</a:t>
            </a:r>
            <a:endParaRPr/>
          </a:p>
          <a:p>
            <a:pPr marL="457200" lvl="0" indent="0" algn="l" rtl="0">
              <a:lnSpc>
                <a:spcPct val="100000"/>
              </a:lnSpc>
              <a:spcBef>
                <a:spcPts val="0"/>
              </a:spcBef>
              <a:spcAft>
                <a:spcPts val="0"/>
              </a:spcAft>
              <a:buSzPts val="1400"/>
              <a:buNone/>
            </a:pPr>
            <a:endParaRPr sz="1200"/>
          </a:p>
          <a:p>
            <a:pPr marL="457200" lvl="0" indent="-304800" algn="l" rtl="0">
              <a:lnSpc>
                <a:spcPct val="100000"/>
              </a:lnSpc>
              <a:spcBef>
                <a:spcPts val="0"/>
              </a:spcBef>
              <a:spcAft>
                <a:spcPts val="0"/>
              </a:spcAft>
              <a:buSzPts val="1200"/>
              <a:buChar char="●"/>
            </a:pPr>
            <a:r>
              <a:rPr lang="en-GB" sz="1200"/>
              <a:t>Opened in 1992.</a:t>
            </a:r>
            <a:endParaRPr/>
          </a:p>
          <a:p>
            <a:pPr marL="457200" lvl="0" indent="0" algn="l" rtl="0">
              <a:lnSpc>
                <a:spcPct val="100000"/>
              </a:lnSpc>
              <a:spcBef>
                <a:spcPts val="0"/>
              </a:spcBef>
              <a:spcAft>
                <a:spcPts val="0"/>
              </a:spcAft>
              <a:buSzPts val="1400"/>
              <a:buNone/>
            </a:pPr>
            <a:endParaRPr sz="1200"/>
          </a:p>
          <a:p>
            <a:pPr marL="457200" lvl="0" indent="-304800" algn="l" rtl="0">
              <a:lnSpc>
                <a:spcPct val="100000"/>
              </a:lnSpc>
              <a:spcBef>
                <a:spcPts val="0"/>
              </a:spcBef>
              <a:spcAft>
                <a:spcPts val="0"/>
              </a:spcAft>
              <a:buSzPts val="1200"/>
              <a:buChar char="●"/>
            </a:pPr>
            <a:r>
              <a:rPr lang="en-GB" sz="1200"/>
              <a:t>Public-private initiative with the participation in its shareholding of the Regional Government of de Andalusia, the City Council of Malaga, Banco Unicaja, and the University of Malaga. </a:t>
            </a:r>
            <a:endParaRPr/>
          </a:p>
          <a:p>
            <a:pPr marL="457200" lvl="0" indent="-228600" algn="l" rtl="0">
              <a:lnSpc>
                <a:spcPct val="100000"/>
              </a:lnSpc>
              <a:spcBef>
                <a:spcPts val="0"/>
              </a:spcBef>
              <a:spcAft>
                <a:spcPts val="0"/>
              </a:spcAft>
              <a:buSzPts val="1200"/>
              <a:buNone/>
            </a:pPr>
            <a:endParaRPr sz="1200"/>
          </a:p>
          <a:p>
            <a:pPr marL="457200" lvl="0" indent="-304800" algn="l" rtl="0">
              <a:lnSpc>
                <a:spcPct val="100000"/>
              </a:lnSpc>
              <a:spcBef>
                <a:spcPts val="0"/>
              </a:spcBef>
              <a:spcAft>
                <a:spcPts val="0"/>
              </a:spcAft>
              <a:buSzPts val="1200"/>
              <a:buChar char="●"/>
            </a:pPr>
            <a:r>
              <a:rPr lang="en-GB" sz="1200"/>
              <a:t>Málaga TechPark is the world headquarters of the International Association of Parks and Innovation Areas (IASP).</a:t>
            </a:r>
            <a:endParaRPr/>
          </a:p>
          <a:p>
            <a:pPr marL="0" lvl="0" indent="0" algn="l" rtl="0">
              <a:lnSpc>
                <a:spcPct val="100000"/>
              </a:lnSpc>
              <a:spcBef>
                <a:spcPts val="0"/>
              </a:spcBef>
              <a:spcAft>
                <a:spcPts val="0"/>
              </a:spcAft>
              <a:buClr>
                <a:schemeClr val="dk1"/>
              </a:buClr>
              <a:buSzPts val="1100"/>
              <a:buFont typeface="Arial"/>
              <a:buNone/>
            </a:pPr>
            <a:endParaRPr/>
          </a:p>
          <a:p>
            <a:pPr marL="0" lvl="0" indent="0" algn="l" rtl="0">
              <a:lnSpc>
                <a:spcPct val="100000"/>
              </a:lnSpc>
              <a:spcBef>
                <a:spcPts val="0"/>
              </a:spcBef>
              <a:spcAft>
                <a:spcPts val="0"/>
              </a:spcAft>
              <a:buClr>
                <a:srgbClr val="000000"/>
              </a:buClr>
              <a:buSzPts val="1400"/>
              <a:buFont typeface="Montserrat"/>
              <a:buNone/>
            </a:pPr>
            <a:endParaRPr/>
          </a:p>
        </p:txBody>
      </p:sp>
      <p:pic>
        <p:nvPicPr>
          <p:cNvPr id="224" name="Google Shape;224;p2"/>
          <p:cNvPicPr preferRelativeResize="0"/>
          <p:nvPr/>
        </p:nvPicPr>
        <p:blipFill rotWithShape="1">
          <a:blip r:embed="rId3">
            <a:alphaModFix/>
          </a:blip>
          <a:srcRect/>
          <a:stretch/>
        </p:blipFill>
        <p:spPr>
          <a:xfrm>
            <a:off x="3295650" y="0"/>
            <a:ext cx="5848326" cy="5143500"/>
          </a:xfrm>
          <a:prstGeom prst="rect">
            <a:avLst/>
          </a:prstGeom>
          <a:noFill/>
          <a:ln>
            <a:noFill/>
          </a:ln>
        </p:spPr>
      </p:pic>
      <p:sp>
        <p:nvSpPr>
          <p:cNvPr id="225" name="Google Shape;225;p2"/>
          <p:cNvSpPr txBox="1"/>
          <p:nvPr/>
        </p:nvSpPr>
        <p:spPr>
          <a:xfrm>
            <a:off x="3452763" y="47625"/>
            <a:ext cx="5534100" cy="615523"/>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GB" sz="1400" b="1" i="0" u="sng" strike="noStrike" cap="none" dirty="0">
                <a:solidFill>
                  <a:schemeClr val="lt1"/>
                </a:solidFill>
                <a:latin typeface="Arial"/>
                <a:ea typeface="Arial"/>
                <a:cs typeface="Arial"/>
                <a:sym typeface="Arial"/>
                <a:hlinkClick r:id="rId4"/>
              </a:rPr>
              <a:t>https://youtu.be/O3_rmNOKxng?si=YZdIKcLfeOImoc45</a:t>
            </a:r>
            <a:endParaRPr sz="1400" b="1" i="0" u="none" strike="noStrike" cap="none" dirty="0">
              <a:solidFill>
                <a:schemeClr val="lt1"/>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400"/>
              <a:buFont typeface="Arial"/>
              <a:buNone/>
            </a:pPr>
            <a:r>
              <a:rPr lang="en-GB" sz="1400" b="0" i="0" u="none" strike="noStrike" cap="none" dirty="0">
                <a:solidFill>
                  <a:srgbClr val="000000"/>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226" name="Google Shape;226;p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GB"/>
              <a:t>2</a:t>
            </a:fld>
            <a:endParaRPr/>
          </a:p>
        </p:txBody>
      </p:sp>
      <p:pic>
        <p:nvPicPr>
          <p:cNvPr id="227" name="Google Shape;227;p2" descr="Ver las imágenes de origen"/>
          <p:cNvPicPr preferRelativeResize="0"/>
          <p:nvPr/>
        </p:nvPicPr>
        <p:blipFill rotWithShape="1">
          <a:blip r:embed="rId5">
            <a:alphaModFix/>
          </a:blip>
          <a:srcRect/>
          <a:stretch/>
        </p:blipFill>
        <p:spPr>
          <a:xfrm>
            <a:off x="1400467" y="4695675"/>
            <a:ext cx="1131797" cy="33428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p6"/>
          <p:cNvSpPr>
            <a:spLocks noGrp="1"/>
          </p:cNvSpPr>
          <p:nvPr>
            <p:ph type="pic" idx="2"/>
          </p:nvPr>
        </p:nvSpPr>
        <p:spPr>
          <a:xfrm>
            <a:off x="1500166" y="1580371"/>
            <a:ext cx="1080000" cy="1080000"/>
          </a:xfrm>
          <a:prstGeom prst="rect">
            <a:avLst/>
          </a:prstGeom>
          <a:solidFill>
            <a:schemeClr val="lt2"/>
          </a:solidFill>
          <a:ln>
            <a:noFill/>
          </a:ln>
        </p:spPr>
        <p:txBody>
          <a:bodyPr/>
          <a:lstStyle/>
          <a:p>
            <a:endParaRPr lang="en-GB"/>
          </a:p>
        </p:txBody>
      </p:sp>
      <p:sp>
        <p:nvSpPr>
          <p:cNvPr id="487" name="Google Shape;487;p6"/>
          <p:cNvSpPr>
            <a:spLocks noGrp="1"/>
          </p:cNvSpPr>
          <p:nvPr>
            <p:ph type="pic" idx="3"/>
          </p:nvPr>
        </p:nvSpPr>
        <p:spPr>
          <a:xfrm>
            <a:off x="2786050" y="1580371"/>
            <a:ext cx="1080000" cy="1080000"/>
          </a:xfrm>
          <a:prstGeom prst="rect">
            <a:avLst/>
          </a:prstGeom>
          <a:solidFill>
            <a:schemeClr val="lt2"/>
          </a:solidFill>
          <a:ln>
            <a:noFill/>
          </a:ln>
        </p:spPr>
        <p:txBody>
          <a:bodyPr/>
          <a:lstStyle/>
          <a:p>
            <a:endParaRPr lang="en-GB"/>
          </a:p>
        </p:txBody>
      </p:sp>
      <p:sp>
        <p:nvSpPr>
          <p:cNvPr id="488" name="Google Shape;488;p6"/>
          <p:cNvSpPr>
            <a:spLocks noGrp="1"/>
          </p:cNvSpPr>
          <p:nvPr>
            <p:ph type="pic" idx="4"/>
          </p:nvPr>
        </p:nvSpPr>
        <p:spPr>
          <a:xfrm>
            <a:off x="4071934" y="1580371"/>
            <a:ext cx="1080000" cy="1080000"/>
          </a:xfrm>
          <a:prstGeom prst="rect">
            <a:avLst/>
          </a:prstGeom>
          <a:solidFill>
            <a:schemeClr val="lt2"/>
          </a:solidFill>
          <a:ln>
            <a:noFill/>
          </a:ln>
        </p:spPr>
        <p:txBody>
          <a:bodyPr/>
          <a:lstStyle/>
          <a:p>
            <a:endParaRPr lang="en-GB"/>
          </a:p>
        </p:txBody>
      </p:sp>
      <p:sp>
        <p:nvSpPr>
          <p:cNvPr id="489" name="Google Shape;489;p6"/>
          <p:cNvSpPr>
            <a:spLocks noGrp="1"/>
          </p:cNvSpPr>
          <p:nvPr>
            <p:ph type="pic" idx="5"/>
          </p:nvPr>
        </p:nvSpPr>
        <p:spPr>
          <a:xfrm>
            <a:off x="5357818" y="1580371"/>
            <a:ext cx="1080000" cy="1080000"/>
          </a:xfrm>
          <a:prstGeom prst="rect">
            <a:avLst/>
          </a:prstGeom>
          <a:solidFill>
            <a:schemeClr val="lt2"/>
          </a:solidFill>
          <a:ln>
            <a:noFill/>
          </a:ln>
        </p:spPr>
        <p:txBody>
          <a:bodyPr/>
          <a:lstStyle/>
          <a:p>
            <a:endParaRPr lang="en-GB"/>
          </a:p>
        </p:txBody>
      </p:sp>
      <p:sp>
        <p:nvSpPr>
          <p:cNvPr id="490" name="Google Shape;490;p6"/>
          <p:cNvSpPr>
            <a:spLocks noGrp="1"/>
          </p:cNvSpPr>
          <p:nvPr>
            <p:ph type="pic" idx="6"/>
          </p:nvPr>
        </p:nvSpPr>
        <p:spPr>
          <a:xfrm>
            <a:off x="6643702" y="1580371"/>
            <a:ext cx="1080000" cy="1080000"/>
          </a:xfrm>
          <a:prstGeom prst="rect">
            <a:avLst/>
          </a:prstGeom>
          <a:solidFill>
            <a:schemeClr val="lt2"/>
          </a:solidFill>
          <a:ln>
            <a:noFill/>
          </a:ln>
        </p:spPr>
        <p:txBody>
          <a:bodyPr/>
          <a:lstStyle/>
          <a:p>
            <a:endParaRPr lang="en-GB"/>
          </a:p>
        </p:txBody>
      </p:sp>
      <p:sp>
        <p:nvSpPr>
          <p:cNvPr id="491" name="Google Shape;491;p6"/>
          <p:cNvSpPr>
            <a:spLocks noGrp="1"/>
          </p:cNvSpPr>
          <p:nvPr>
            <p:ph type="pic" idx="7"/>
          </p:nvPr>
        </p:nvSpPr>
        <p:spPr>
          <a:xfrm>
            <a:off x="5357818" y="3008808"/>
            <a:ext cx="1080000" cy="1080000"/>
          </a:xfrm>
          <a:prstGeom prst="rect">
            <a:avLst/>
          </a:prstGeom>
          <a:solidFill>
            <a:schemeClr val="lt2"/>
          </a:solidFill>
          <a:ln>
            <a:noFill/>
          </a:ln>
        </p:spPr>
        <p:txBody>
          <a:bodyPr/>
          <a:lstStyle/>
          <a:p>
            <a:endParaRPr lang="en-GB"/>
          </a:p>
        </p:txBody>
      </p:sp>
      <p:sp>
        <p:nvSpPr>
          <p:cNvPr id="492" name="Google Shape;492;p6"/>
          <p:cNvSpPr>
            <a:spLocks noGrp="1"/>
          </p:cNvSpPr>
          <p:nvPr>
            <p:ph type="pic" idx="8"/>
          </p:nvPr>
        </p:nvSpPr>
        <p:spPr>
          <a:xfrm>
            <a:off x="6643702" y="3000378"/>
            <a:ext cx="1080000" cy="1080000"/>
          </a:xfrm>
          <a:prstGeom prst="rect">
            <a:avLst/>
          </a:prstGeom>
          <a:solidFill>
            <a:schemeClr val="lt2"/>
          </a:solidFill>
          <a:ln>
            <a:noFill/>
          </a:ln>
        </p:spPr>
        <p:txBody>
          <a:bodyPr/>
          <a:lstStyle/>
          <a:p>
            <a:endParaRPr lang="en-GB"/>
          </a:p>
        </p:txBody>
      </p:sp>
      <p:sp>
        <p:nvSpPr>
          <p:cNvPr id="493" name="Google Shape;493;p6"/>
          <p:cNvSpPr>
            <a:spLocks noGrp="1"/>
          </p:cNvSpPr>
          <p:nvPr>
            <p:ph type="pic" idx="9"/>
          </p:nvPr>
        </p:nvSpPr>
        <p:spPr>
          <a:xfrm>
            <a:off x="4071934" y="3008808"/>
            <a:ext cx="1080000" cy="1080000"/>
          </a:xfrm>
          <a:prstGeom prst="rect">
            <a:avLst/>
          </a:prstGeom>
          <a:solidFill>
            <a:schemeClr val="lt2"/>
          </a:solidFill>
          <a:ln>
            <a:noFill/>
          </a:ln>
        </p:spPr>
        <p:txBody>
          <a:bodyPr/>
          <a:lstStyle/>
          <a:p>
            <a:endParaRPr lang="en-GB"/>
          </a:p>
        </p:txBody>
      </p:sp>
      <p:sp>
        <p:nvSpPr>
          <p:cNvPr id="494" name="Google Shape;494;p6"/>
          <p:cNvSpPr>
            <a:spLocks noGrp="1"/>
          </p:cNvSpPr>
          <p:nvPr>
            <p:ph type="pic" idx="13"/>
          </p:nvPr>
        </p:nvSpPr>
        <p:spPr>
          <a:xfrm>
            <a:off x="2786050" y="3000378"/>
            <a:ext cx="1080000" cy="1080000"/>
          </a:xfrm>
          <a:prstGeom prst="rect">
            <a:avLst/>
          </a:prstGeom>
          <a:solidFill>
            <a:schemeClr val="lt2"/>
          </a:solidFill>
          <a:ln>
            <a:noFill/>
          </a:ln>
        </p:spPr>
        <p:txBody>
          <a:bodyPr/>
          <a:lstStyle/>
          <a:p>
            <a:endParaRPr lang="en-GB"/>
          </a:p>
        </p:txBody>
      </p:sp>
      <p:sp>
        <p:nvSpPr>
          <p:cNvPr id="495" name="Google Shape;495;p6"/>
          <p:cNvSpPr>
            <a:spLocks noGrp="1"/>
          </p:cNvSpPr>
          <p:nvPr>
            <p:ph type="pic" idx="14"/>
          </p:nvPr>
        </p:nvSpPr>
        <p:spPr>
          <a:xfrm>
            <a:off x="1500166" y="3000378"/>
            <a:ext cx="1080000" cy="1080000"/>
          </a:xfrm>
          <a:prstGeom prst="rect">
            <a:avLst/>
          </a:prstGeom>
          <a:solidFill>
            <a:schemeClr val="lt2"/>
          </a:solidFill>
          <a:ln>
            <a:noFill/>
          </a:ln>
        </p:spPr>
        <p:txBody>
          <a:bodyPr/>
          <a:lstStyle/>
          <a:p>
            <a:endParaRPr lang="en-GB"/>
          </a:p>
        </p:txBody>
      </p:sp>
      <p:sp>
        <p:nvSpPr>
          <p:cNvPr id="496" name="Google Shape;496;p6"/>
          <p:cNvSpPr txBox="1">
            <a:spLocks noGrp="1"/>
          </p:cNvSpPr>
          <p:nvPr>
            <p:ph type="ctrTitle"/>
          </p:nvPr>
        </p:nvSpPr>
        <p:spPr>
          <a:xfrm>
            <a:off x="1500166" y="642924"/>
            <a:ext cx="6215100" cy="714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Arial"/>
              <a:buNone/>
            </a:pPr>
            <a:endParaRPr/>
          </a:p>
        </p:txBody>
      </p:sp>
      <p:sp>
        <p:nvSpPr>
          <p:cNvPr id="497" name="Google Shape;497;p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GB"/>
              <a:t>20</a:t>
            </a:fld>
            <a:endParaRPr/>
          </a:p>
        </p:txBody>
      </p:sp>
      <p:pic>
        <p:nvPicPr>
          <p:cNvPr id="498" name="Google Shape;498;p6"/>
          <p:cNvPicPr preferRelativeResize="0"/>
          <p:nvPr/>
        </p:nvPicPr>
        <p:blipFill rotWithShape="1">
          <a:blip r:embed="rId3">
            <a:alphaModFix/>
          </a:blip>
          <a:srcRect/>
          <a:stretch/>
        </p:blipFill>
        <p:spPr>
          <a:xfrm>
            <a:off x="0" y="0"/>
            <a:ext cx="9143999" cy="51435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502"/>
        <p:cNvGrpSpPr/>
        <p:nvPr/>
      </p:nvGrpSpPr>
      <p:grpSpPr>
        <a:xfrm>
          <a:off x="0" y="0"/>
          <a:ext cx="0" cy="0"/>
          <a:chOff x="0" y="0"/>
          <a:chExt cx="0" cy="0"/>
        </a:xfrm>
      </p:grpSpPr>
      <p:sp>
        <p:nvSpPr>
          <p:cNvPr id="503" name="Google Shape;503;p70"/>
          <p:cNvSpPr>
            <a:spLocks noGrp="1"/>
          </p:cNvSpPr>
          <p:nvPr>
            <p:ph type="pic" idx="2"/>
          </p:nvPr>
        </p:nvSpPr>
        <p:spPr>
          <a:xfrm>
            <a:off x="1500166" y="1580371"/>
            <a:ext cx="1080000" cy="1080000"/>
          </a:xfrm>
          <a:prstGeom prst="rect">
            <a:avLst/>
          </a:prstGeom>
          <a:solidFill>
            <a:schemeClr val="lt2"/>
          </a:solidFill>
          <a:ln>
            <a:noFill/>
          </a:ln>
        </p:spPr>
        <p:txBody>
          <a:bodyPr/>
          <a:lstStyle/>
          <a:p>
            <a:endParaRPr lang="en-GB"/>
          </a:p>
        </p:txBody>
      </p:sp>
      <p:sp>
        <p:nvSpPr>
          <p:cNvPr id="504" name="Google Shape;504;p70"/>
          <p:cNvSpPr>
            <a:spLocks noGrp="1"/>
          </p:cNvSpPr>
          <p:nvPr>
            <p:ph type="pic" idx="3"/>
          </p:nvPr>
        </p:nvSpPr>
        <p:spPr>
          <a:xfrm>
            <a:off x="2786050" y="1580371"/>
            <a:ext cx="1080000" cy="1080000"/>
          </a:xfrm>
          <a:prstGeom prst="rect">
            <a:avLst/>
          </a:prstGeom>
          <a:solidFill>
            <a:schemeClr val="lt2"/>
          </a:solidFill>
          <a:ln>
            <a:noFill/>
          </a:ln>
        </p:spPr>
        <p:txBody>
          <a:bodyPr/>
          <a:lstStyle/>
          <a:p>
            <a:endParaRPr lang="en-GB"/>
          </a:p>
        </p:txBody>
      </p:sp>
      <p:sp>
        <p:nvSpPr>
          <p:cNvPr id="505" name="Google Shape;505;p70"/>
          <p:cNvSpPr>
            <a:spLocks noGrp="1"/>
          </p:cNvSpPr>
          <p:nvPr>
            <p:ph type="pic" idx="4"/>
          </p:nvPr>
        </p:nvSpPr>
        <p:spPr>
          <a:xfrm>
            <a:off x="4071934" y="1580371"/>
            <a:ext cx="1080000" cy="1080000"/>
          </a:xfrm>
          <a:prstGeom prst="rect">
            <a:avLst/>
          </a:prstGeom>
          <a:solidFill>
            <a:schemeClr val="lt2"/>
          </a:solidFill>
          <a:ln>
            <a:noFill/>
          </a:ln>
        </p:spPr>
        <p:txBody>
          <a:bodyPr/>
          <a:lstStyle/>
          <a:p>
            <a:endParaRPr lang="en-GB"/>
          </a:p>
        </p:txBody>
      </p:sp>
      <p:sp>
        <p:nvSpPr>
          <p:cNvPr id="506" name="Google Shape;506;p70"/>
          <p:cNvSpPr>
            <a:spLocks noGrp="1"/>
          </p:cNvSpPr>
          <p:nvPr>
            <p:ph type="pic" idx="5"/>
          </p:nvPr>
        </p:nvSpPr>
        <p:spPr>
          <a:xfrm>
            <a:off x="5357818" y="1580371"/>
            <a:ext cx="1080000" cy="1080000"/>
          </a:xfrm>
          <a:prstGeom prst="rect">
            <a:avLst/>
          </a:prstGeom>
          <a:solidFill>
            <a:schemeClr val="lt2"/>
          </a:solidFill>
          <a:ln>
            <a:noFill/>
          </a:ln>
        </p:spPr>
        <p:txBody>
          <a:bodyPr/>
          <a:lstStyle/>
          <a:p>
            <a:endParaRPr lang="en-GB"/>
          </a:p>
        </p:txBody>
      </p:sp>
      <p:sp>
        <p:nvSpPr>
          <p:cNvPr id="507" name="Google Shape;507;p70"/>
          <p:cNvSpPr>
            <a:spLocks noGrp="1"/>
          </p:cNvSpPr>
          <p:nvPr>
            <p:ph type="pic" idx="6"/>
          </p:nvPr>
        </p:nvSpPr>
        <p:spPr>
          <a:xfrm>
            <a:off x="6643702" y="1580371"/>
            <a:ext cx="1080000" cy="1080000"/>
          </a:xfrm>
          <a:prstGeom prst="rect">
            <a:avLst/>
          </a:prstGeom>
          <a:solidFill>
            <a:schemeClr val="lt2"/>
          </a:solidFill>
          <a:ln>
            <a:noFill/>
          </a:ln>
        </p:spPr>
        <p:txBody>
          <a:bodyPr/>
          <a:lstStyle/>
          <a:p>
            <a:endParaRPr lang="en-GB"/>
          </a:p>
        </p:txBody>
      </p:sp>
      <p:sp>
        <p:nvSpPr>
          <p:cNvPr id="508" name="Google Shape;508;p70"/>
          <p:cNvSpPr>
            <a:spLocks noGrp="1"/>
          </p:cNvSpPr>
          <p:nvPr>
            <p:ph type="pic" idx="7"/>
          </p:nvPr>
        </p:nvSpPr>
        <p:spPr>
          <a:xfrm>
            <a:off x="5357818" y="3008808"/>
            <a:ext cx="1080000" cy="1080000"/>
          </a:xfrm>
          <a:prstGeom prst="rect">
            <a:avLst/>
          </a:prstGeom>
          <a:solidFill>
            <a:schemeClr val="lt2"/>
          </a:solidFill>
          <a:ln>
            <a:noFill/>
          </a:ln>
        </p:spPr>
        <p:txBody>
          <a:bodyPr/>
          <a:lstStyle/>
          <a:p>
            <a:endParaRPr lang="en-GB"/>
          </a:p>
        </p:txBody>
      </p:sp>
      <p:sp>
        <p:nvSpPr>
          <p:cNvPr id="509" name="Google Shape;509;p70"/>
          <p:cNvSpPr>
            <a:spLocks noGrp="1"/>
          </p:cNvSpPr>
          <p:nvPr>
            <p:ph type="pic" idx="8"/>
          </p:nvPr>
        </p:nvSpPr>
        <p:spPr>
          <a:xfrm>
            <a:off x="6643702" y="3000378"/>
            <a:ext cx="1080000" cy="1080000"/>
          </a:xfrm>
          <a:prstGeom prst="rect">
            <a:avLst/>
          </a:prstGeom>
          <a:solidFill>
            <a:schemeClr val="lt2"/>
          </a:solidFill>
          <a:ln>
            <a:noFill/>
          </a:ln>
        </p:spPr>
        <p:txBody>
          <a:bodyPr/>
          <a:lstStyle/>
          <a:p>
            <a:endParaRPr lang="en-GB"/>
          </a:p>
        </p:txBody>
      </p:sp>
      <p:sp>
        <p:nvSpPr>
          <p:cNvPr id="510" name="Google Shape;510;p70"/>
          <p:cNvSpPr>
            <a:spLocks noGrp="1"/>
          </p:cNvSpPr>
          <p:nvPr>
            <p:ph type="pic" idx="9"/>
          </p:nvPr>
        </p:nvSpPr>
        <p:spPr>
          <a:xfrm>
            <a:off x="4071934" y="3008808"/>
            <a:ext cx="1080000" cy="1080000"/>
          </a:xfrm>
          <a:prstGeom prst="rect">
            <a:avLst/>
          </a:prstGeom>
          <a:solidFill>
            <a:schemeClr val="lt2"/>
          </a:solidFill>
          <a:ln>
            <a:noFill/>
          </a:ln>
        </p:spPr>
        <p:txBody>
          <a:bodyPr/>
          <a:lstStyle/>
          <a:p>
            <a:endParaRPr lang="en-GB"/>
          </a:p>
        </p:txBody>
      </p:sp>
      <p:sp>
        <p:nvSpPr>
          <p:cNvPr id="511" name="Google Shape;511;p70"/>
          <p:cNvSpPr>
            <a:spLocks noGrp="1"/>
          </p:cNvSpPr>
          <p:nvPr>
            <p:ph type="pic" idx="13"/>
          </p:nvPr>
        </p:nvSpPr>
        <p:spPr>
          <a:xfrm>
            <a:off x="2786050" y="3000378"/>
            <a:ext cx="1080000" cy="1080000"/>
          </a:xfrm>
          <a:prstGeom prst="rect">
            <a:avLst/>
          </a:prstGeom>
          <a:solidFill>
            <a:schemeClr val="lt2"/>
          </a:solidFill>
          <a:ln>
            <a:noFill/>
          </a:ln>
        </p:spPr>
        <p:txBody>
          <a:bodyPr/>
          <a:lstStyle/>
          <a:p>
            <a:endParaRPr lang="en-GB"/>
          </a:p>
        </p:txBody>
      </p:sp>
      <p:sp>
        <p:nvSpPr>
          <p:cNvPr id="512" name="Google Shape;512;p70"/>
          <p:cNvSpPr>
            <a:spLocks noGrp="1"/>
          </p:cNvSpPr>
          <p:nvPr>
            <p:ph type="pic" idx="14"/>
          </p:nvPr>
        </p:nvSpPr>
        <p:spPr>
          <a:xfrm>
            <a:off x="1500166" y="3000378"/>
            <a:ext cx="1080000" cy="1080000"/>
          </a:xfrm>
          <a:prstGeom prst="rect">
            <a:avLst/>
          </a:prstGeom>
          <a:solidFill>
            <a:schemeClr val="lt2"/>
          </a:solidFill>
          <a:ln>
            <a:noFill/>
          </a:ln>
        </p:spPr>
        <p:txBody>
          <a:bodyPr/>
          <a:lstStyle/>
          <a:p>
            <a:endParaRPr lang="en-GB"/>
          </a:p>
        </p:txBody>
      </p:sp>
      <p:sp>
        <p:nvSpPr>
          <p:cNvPr id="513" name="Google Shape;513;p70"/>
          <p:cNvSpPr txBox="1">
            <a:spLocks noGrp="1"/>
          </p:cNvSpPr>
          <p:nvPr>
            <p:ph type="ctrTitle"/>
          </p:nvPr>
        </p:nvSpPr>
        <p:spPr>
          <a:xfrm>
            <a:off x="1500166" y="642924"/>
            <a:ext cx="6215100" cy="714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Arial"/>
              <a:buNone/>
            </a:pPr>
            <a:endParaRPr/>
          </a:p>
        </p:txBody>
      </p:sp>
      <p:sp>
        <p:nvSpPr>
          <p:cNvPr id="514" name="Google Shape;514;p7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GB"/>
              <a:t>21</a:t>
            </a:fld>
            <a:endParaRPr/>
          </a:p>
        </p:txBody>
      </p:sp>
      <p:pic>
        <p:nvPicPr>
          <p:cNvPr id="515" name="Google Shape;515;p70"/>
          <p:cNvPicPr preferRelativeResize="0"/>
          <p:nvPr/>
        </p:nvPicPr>
        <p:blipFill rotWithShape="1">
          <a:blip r:embed="rId3">
            <a:alphaModFix/>
          </a:blip>
          <a:srcRect/>
          <a:stretch/>
        </p:blipFill>
        <p:spPr>
          <a:xfrm>
            <a:off x="0" y="0"/>
            <a:ext cx="9143999" cy="514350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p71"/>
          <p:cNvSpPr>
            <a:spLocks noGrp="1"/>
          </p:cNvSpPr>
          <p:nvPr>
            <p:ph type="pic" idx="2"/>
          </p:nvPr>
        </p:nvSpPr>
        <p:spPr>
          <a:xfrm>
            <a:off x="1500166" y="1580371"/>
            <a:ext cx="1080000" cy="1080000"/>
          </a:xfrm>
          <a:prstGeom prst="rect">
            <a:avLst/>
          </a:prstGeom>
          <a:solidFill>
            <a:schemeClr val="lt2"/>
          </a:solidFill>
          <a:ln>
            <a:noFill/>
          </a:ln>
        </p:spPr>
        <p:txBody>
          <a:bodyPr/>
          <a:lstStyle/>
          <a:p>
            <a:endParaRPr lang="en-GB"/>
          </a:p>
        </p:txBody>
      </p:sp>
      <p:sp>
        <p:nvSpPr>
          <p:cNvPr id="521" name="Google Shape;521;p71"/>
          <p:cNvSpPr>
            <a:spLocks noGrp="1"/>
          </p:cNvSpPr>
          <p:nvPr>
            <p:ph type="pic" idx="3"/>
          </p:nvPr>
        </p:nvSpPr>
        <p:spPr>
          <a:xfrm>
            <a:off x="2786050" y="1580371"/>
            <a:ext cx="1080000" cy="1080000"/>
          </a:xfrm>
          <a:prstGeom prst="rect">
            <a:avLst/>
          </a:prstGeom>
          <a:solidFill>
            <a:schemeClr val="lt2"/>
          </a:solidFill>
          <a:ln>
            <a:noFill/>
          </a:ln>
        </p:spPr>
        <p:txBody>
          <a:bodyPr/>
          <a:lstStyle/>
          <a:p>
            <a:endParaRPr lang="en-GB"/>
          </a:p>
        </p:txBody>
      </p:sp>
      <p:sp>
        <p:nvSpPr>
          <p:cNvPr id="522" name="Google Shape;522;p71"/>
          <p:cNvSpPr>
            <a:spLocks noGrp="1"/>
          </p:cNvSpPr>
          <p:nvPr>
            <p:ph type="pic" idx="4"/>
          </p:nvPr>
        </p:nvSpPr>
        <p:spPr>
          <a:xfrm>
            <a:off x="4071934" y="1580371"/>
            <a:ext cx="1080000" cy="1080000"/>
          </a:xfrm>
          <a:prstGeom prst="rect">
            <a:avLst/>
          </a:prstGeom>
          <a:solidFill>
            <a:schemeClr val="lt2"/>
          </a:solidFill>
          <a:ln>
            <a:noFill/>
          </a:ln>
        </p:spPr>
        <p:txBody>
          <a:bodyPr/>
          <a:lstStyle/>
          <a:p>
            <a:endParaRPr lang="en-GB"/>
          </a:p>
        </p:txBody>
      </p:sp>
      <p:sp>
        <p:nvSpPr>
          <p:cNvPr id="523" name="Google Shape;523;p71"/>
          <p:cNvSpPr>
            <a:spLocks noGrp="1"/>
          </p:cNvSpPr>
          <p:nvPr>
            <p:ph type="pic" idx="5"/>
          </p:nvPr>
        </p:nvSpPr>
        <p:spPr>
          <a:xfrm>
            <a:off x="5357818" y="1580371"/>
            <a:ext cx="1080000" cy="1080000"/>
          </a:xfrm>
          <a:prstGeom prst="rect">
            <a:avLst/>
          </a:prstGeom>
          <a:solidFill>
            <a:schemeClr val="lt2"/>
          </a:solidFill>
          <a:ln>
            <a:noFill/>
          </a:ln>
        </p:spPr>
        <p:txBody>
          <a:bodyPr/>
          <a:lstStyle/>
          <a:p>
            <a:endParaRPr lang="en-GB"/>
          </a:p>
        </p:txBody>
      </p:sp>
      <p:sp>
        <p:nvSpPr>
          <p:cNvPr id="524" name="Google Shape;524;p71"/>
          <p:cNvSpPr>
            <a:spLocks noGrp="1"/>
          </p:cNvSpPr>
          <p:nvPr>
            <p:ph type="pic" idx="6"/>
          </p:nvPr>
        </p:nvSpPr>
        <p:spPr>
          <a:xfrm>
            <a:off x="6643702" y="1580371"/>
            <a:ext cx="1080000" cy="1080000"/>
          </a:xfrm>
          <a:prstGeom prst="rect">
            <a:avLst/>
          </a:prstGeom>
          <a:solidFill>
            <a:schemeClr val="lt2"/>
          </a:solidFill>
          <a:ln>
            <a:noFill/>
          </a:ln>
        </p:spPr>
        <p:txBody>
          <a:bodyPr/>
          <a:lstStyle/>
          <a:p>
            <a:endParaRPr lang="en-GB"/>
          </a:p>
        </p:txBody>
      </p:sp>
      <p:sp>
        <p:nvSpPr>
          <p:cNvPr id="525" name="Google Shape;525;p71"/>
          <p:cNvSpPr>
            <a:spLocks noGrp="1"/>
          </p:cNvSpPr>
          <p:nvPr>
            <p:ph type="pic" idx="7"/>
          </p:nvPr>
        </p:nvSpPr>
        <p:spPr>
          <a:xfrm>
            <a:off x="5357818" y="3008808"/>
            <a:ext cx="1080000" cy="1080000"/>
          </a:xfrm>
          <a:prstGeom prst="rect">
            <a:avLst/>
          </a:prstGeom>
          <a:solidFill>
            <a:schemeClr val="lt2"/>
          </a:solidFill>
          <a:ln>
            <a:noFill/>
          </a:ln>
        </p:spPr>
        <p:txBody>
          <a:bodyPr/>
          <a:lstStyle/>
          <a:p>
            <a:endParaRPr lang="en-GB"/>
          </a:p>
        </p:txBody>
      </p:sp>
      <p:sp>
        <p:nvSpPr>
          <p:cNvPr id="526" name="Google Shape;526;p71"/>
          <p:cNvSpPr>
            <a:spLocks noGrp="1"/>
          </p:cNvSpPr>
          <p:nvPr>
            <p:ph type="pic" idx="8"/>
          </p:nvPr>
        </p:nvSpPr>
        <p:spPr>
          <a:xfrm>
            <a:off x="6643702" y="3000378"/>
            <a:ext cx="1080000" cy="1080000"/>
          </a:xfrm>
          <a:prstGeom prst="rect">
            <a:avLst/>
          </a:prstGeom>
          <a:solidFill>
            <a:schemeClr val="lt2"/>
          </a:solidFill>
          <a:ln>
            <a:noFill/>
          </a:ln>
        </p:spPr>
        <p:txBody>
          <a:bodyPr/>
          <a:lstStyle/>
          <a:p>
            <a:endParaRPr lang="en-GB"/>
          </a:p>
        </p:txBody>
      </p:sp>
      <p:sp>
        <p:nvSpPr>
          <p:cNvPr id="527" name="Google Shape;527;p71"/>
          <p:cNvSpPr>
            <a:spLocks noGrp="1"/>
          </p:cNvSpPr>
          <p:nvPr>
            <p:ph type="pic" idx="9"/>
          </p:nvPr>
        </p:nvSpPr>
        <p:spPr>
          <a:xfrm>
            <a:off x="4071934" y="3008808"/>
            <a:ext cx="1080000" cy="1080000"/>
          </a:xfrm>
          <a:prstGeom prst="rect">
            <a:avLst/>
          </a:prstGeom>
          <a:solidFill>
            <a:schemeClr val="lt2"/>
          </a:solidFill>
          <a:ln>
            <a:noFill/>
          </a:ln>
        </p:spPr>
        <p:txBody>
          <a:bodyPr/>
          <a:lstStyle/>
          <a:p>
            <a:endParaRPr lang="en-GB"/>
          </a:p>
        </p:txBody>
      </p:sp>
      <p:sp>
        <p:nvSpPr>
          <p:cNvPr id="528" name="Google Shape;528;p71"/>
          <p:cNvSpPr>
            <a:spLocks noGrp="1"/>
          </p:cNvSpPr>
          <p:nvPr>
            <p:ph type="pic" idx="13"/>
          </p:nvPr>
        </p:nvSpPr>
        <p:spPr>
          <a:xfrm>
            <a:off x="2786050" y="3000378"/>
            <a:ext cx="1080000" cy="1080000"/>
          </a:xfrm>
          <a:prstGeom prst="rect">
            <a:avLst/>
          </a:prstGeom>
          <a:solidFill>
            <a:schemeClr val="lt2"/>
          </a:solidFill>
          <a:ln>
            <a:noFill/>
          </a:ln>
        </p:spPr>
        <p:txBody>
          <a:bodyPr/>
          <a:lstStyle/>
          <a:p>
            <a:endParaRPr lang="en-GB"/>
          </a:p>
        </p:txBody>
      </p:sp>
      <p:sp>
        <p:nvSpPr>
          <p:cNvPr id="529" name="Google Shape;529;p71"/>
          <p:cNvSpPr>
            <a:spLocks noGrp="1"/>
          </p:cNvSpPr>
          <p:nvPr>
            <p:ph type="pic" idx="14"/>
          </p:nvPr>
        </p:nvSpPr>
        <p:spPr>
          <a:xfrm>
            <a:off x="1500166" y="3000378"/>
            <a:ext cx="1080000" cy="1080000"/>
          </a:xfrm>
          <a:prstGeom prst="rect">
            <a:avLst/>
          </a:prstGeom>
          <a:solidFill>
            <a:schemeClr val="lt2"/>
          </a:solidFill>
          <a:ln>
            <a:noFill/>
          </a:ln>
        </p:spPr>
        <p:txBody>
          <a:bodyPr/>
          <a:lstStyle/>
          <a:p>
            <a:endParaRPr lang="en-GB"/>
          </a:p>
        </p:txBody>
      </p:sp>
      <p:sp>
        <p:nvSpPr>
          <p:cNvPr id="530" name="Google Shape;530;p71"/>
          <p:cNvSpPr txBox="1">
            <a:spLocks noGrp="1"/>
          </p:cNvSpPr>
          <p:nvPr>
            <p:ph type="ctrTitle"/>
          </p:nvPr>
        </p:nvSpPr>
        <p:spPr>
          <a:xfrm>
            <a:off x="1500166" y="642924"/>
            <a:ext cx="6215100" cy="714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Arial"/>
              <a:buNone/>
            </a:pPr>
            <a:endParaRPr/>
          </a:p>
        </p:txBody>
      </p:sp>
      <p:sp>
        <p:nvSpPr>
          <p:cNvPr id="531" name="Google Shape;531;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GB"/>
              <a:t>22</a:t>
            </a:fld>
            <a:endParaRPr/>
          </a:p>
        </p:txBody>
      </p:sp>
      <p:pic>
        <p:nvPicPr>
          <p:cNvPr id="532" name="Google Shape;532;p71"/>
          <p:cNvPicPr preferRelativeResize="0"/>
          <p:nvPr/>
        </p:nvPicPr>
        <p:blipFill rotWithShape="1">
          <a:blip r:embed="rId3">
            <a:alphaModFix/>
          </a:blip>
          <a:srcRect/>
          <a:stretch/>
        </p:blipFill>
        <p:spPr>
          <a:xfrm>
            <a:off x="0" y="0"/>
            <a:ext cx="9143999" cy="51435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72"/>
          <p:cNvSpPr>
            <a:spLocks noGrp="1"/>
          </p:cNvSpPr>
          <p:nvPr>
            <p:ph type="pic" idx="2"/>
          </p:nvPr>
        </p:nvSpPr>
        <p:spPr>
          <a:xfrm>
            <a:off x="1500166" y="1580371"/>
            <a:ext cx="1080000" cy="1080000"/>
          </a:xfrm>
          <a:prstGeom prst="rect">
            <a:avLst/>
          </a:prstGeom>
          <a:solidFill>
            <a:schemeClr val="lt2"/>
          </a:solidFill>
          <a:ln>
            <a:noFill/>
          </a:ln>
        </p:spPr>
        <p:txBody>
          <a:bodyPr/>
          <a:lstStyle/>
          <a:p>
            <a:endParaRPr lang="en-GB"/>
          </a:p>
        </p:txBody>
      </p:sp>
      <p:sp>
        <p:nvSpPr>
          <p:cNvPr id="538" name="Google Shape;538;p72"/>
          <p:cNvSpPr>
            <a:spLocks noGrp="1"/>
          </p:cNvSpPr>
          <p:nvPr>
            <p:ph type="pic" idx="3"/>
          </p:nvPr>
        </p:nvSpPr>
        <p:spPr>
          <a:xfrm>
            <a:off x="2786050" y="1580371"/>
            <a:ext cx="1080000" cy="1080000"/>
          </a:xfrm>
          <a:prstGeom prst="rect">
            <a:avLst/>
          </a:prstGeom>
          <a:solidFill>
            <a:schemeClr val="lt2"/>
          </a:solidFill>
          <a:ln>
            <a:noFill/>
          </a:ln>
        </p:spPr>
        <p:txBody>
          <a:bodyPr/>
          <a:lstStyle/>
          <a:p>
            <a:endParaRPr lang="en-GB"/>
          </a:p>
        </p:txBody>
      </p:sp>
      <p:sp>
        <p:nvSpPr>
          <p:cNvPr id="539" name="Google Shape;539;p72"/>
          <p:cNvSpPr>
            <a:spLocks noGrp="1"/>
          </p:cNvSpPr>
          <p:nvPr>
            <p:ph type="pic" idx="4"/>
          </p:nvPr>
        </p:nvSpPr>
        <p:spPr>
          <a:xfrm>
            <a:off x="4071934" y="1580371"/>
            <a:ext cx="1080000" cy="1080000"/>
          </a:xfrm>
          <a:prstGeom prst="rect">
            <a:avLst/>
          </a:prstGeom>
          <a:solidFill>
            <a:schemeClr val="lt2"/>
          </a:solidFill>
          <a:ln>
            <a:noFill/>
          </a:ln>
        </p:spPr>
        <p:txBody>
          <a:bodyPr/>
          <a:lstStyle/>
          <a:p>
            <a:endParaRPr lang="en-GB"/>
          </a:p>
        </p:txBody>
      </p:sp>
      <p:sp>
        <p:nvSpPr>
          <p:cNvPr id="540" name="Google Shape;540;p72"/>
          <p:cNvSpPr>
            <a:spLocks noGrp="1"/>
          </p:cNvSpPr>
          <p:nvPr>
            <p:ph type="pic" idx="5"/>
          </p:nvPr>
        </p:nvSpPr>
        <p:spPr>
          <a:xfrm>
            <a:off x="5357818" y="1580371"/>
            <a:ext cx="1080000" cy="1080000"/>
          </a:xfrm>
          <a:prstGeom prst="rect">
            <a:avLst/>
          </a:prstGeom>
          <a:solidFill>
            <a:schemeClr val="lt2"/>
          </a:solidFill>
          <a:ln>
            <a:noFill/>
          </a:ln>
        </p:spPr>
        <p:txBody>
          <a:bodyPr/>
          <a:lstStyle/>
          <a:p>
            <a:endParaRPr lang="en-GB"/>
          </a:p>
        </p:txBody>
      </p:sp>
      <p:sp>
        <p:nvSpPr>
          <p:cNvPr id="541" name="Google Shape;541;p72"/>
          <p:cNvSpPr>
            <a:spLocks noGrp="1"/>
          </p:cNvSpPr>
          <p:nvPr>
            <p:ph type="pic" idx="6"/>
          </p:nvPr>
        </p:nvSpPr>
        <p:spPr>
          <a:xfrm>
            <a:off x="6643702" y="1580371"/>
            <a:ext cx="1080000" cy="1080000"/>
          </a:xfrm>
          <a:prstGeom prst="rect">
            <a:avLst/>
          </a:prstGeom>
          <a:solidFill>
            <a:schemeClr val="lt2"/>
          </a:solidFill>
          <a:ln>
            <a:noFill/>
          </a:ln>
        </p:spPr>
        <p:txBody>
          <a:bodyPr/>
          <a:lstStyle/>
          <a:p>
            <a:endParaRPr lang="en-GB"/>
          </a:p>
        </p:txBody>
      </p:sp>
      <p:sp>
        <p:nvSpPr>
          <p:cNvPr id="542" name="Google Shape;542;p72"/>
          <p:cNvSpPr>
            <a:spLocks noGrp="1"/>
          </p:cNvSpPr>
          <p:nvPr>
            <p:ph type="pic" idx="7"/>
          </p:nvPr>
        </p:nvSpPr>
        <p:spPr>
          <a:xfrm>
            <a:off x="5357818" y="3008808"/>
            <a:ext cx="1080000" cy="1080000"/>
          </a:xfrm>
          <a:prstGeom prst="rect">
            <a:avLst/>
          </a:prstGeom>
          <a:solidFill>
            <a:schemeClr val="lt2"/>
          </a:solidFill>
          <a:ln>
            <a:noFill/>
          </a:ln>
        </p:spPr>
        <p:txBody>
          <a:bodyPr/>
          <a:lstStyle/>
          <a:p>
            <a:endParaRPr lang="en-GB"/>
          </a:p>
        </p:txBody>
      </p:sp>
      <p:sp>
        <p:nvSpPr>
          <p:cNvPr id="543" name="Google Shape;543;p72"/>
          <p:cNvSpPr>
            <a:spLocks noGrp="1"/>
          </p:cNvSpPr>
          <p:nvPr>
            <p:ph type="pic" idx="8"/>
          </p:nvPr>
        </p:nvSpPr>
        <p:spPr>
          <a:xfrm>
            <a:off x="6643702" y="3000378"/>
            <a:ext cx="1080000" cy="1080000"/>
          </a:xfrm>
          <a:prstGeom prst="rect">
            <a:avLst/>
          </a:prstGeom>
          <a:solidFill>
            <a:schemeClr val="lt2"/>
          </a:solidFill>
          <a:ln>
            <a:noFill/>
          </a:ln>
        </p:spPr>
        <p:txBody>
          <a:bodyPr/>
          <a:lstStyle/>
          <a:p>
            <a:endParaRPr lang="en-GB"/>
          </a:p>
        </p:txBody>
      </p:sp>
      <p:sp>
        <p:nvSpPr>
          <p:cNvPr id="544" name="Google Shape;544;p72"/>
          <p:cNvSpPr>
            <a:spLocks noGrp="1"/>
          </p:cNvSpPr>
          <p:nvPr>
            <p:ph type="pic" idx="9"/>
          </p:nvPr>
        </p:nvSpPr>
        <p:spPr>
          <a:xfrm>
            <a:off x="4071934" y="3008808"/>
            <a:ext cx="1080000" cy="1080000"/>
          </a:xfrm>
          <a:prstGeom prst="rect">
            <a:avLst/>
          </a:prstGeom>
          <a:solidFill>
            <a:schemeClr val="lt2"/>
          </a:solidFill>
          <a:ln>
            <a:noFill/>
          </a:ln>
        </p:spPr>
        <p:txBody>
          <a:bodyPr/>
          <a:lstStyle/>
          <a:p>
            <a:endParaRPr lang="en-GB"/>
          </a:p>
        </p:txBody>
      </p:sp>
      <p:sp>
        <p:nvSpPr>
          <p:cNvPr id="545" name="Google Shape;545;p72"/>
          <p:cNvSpPr>
            <a:spLocks noGrp="1"/>
          </p:cNvSpPr>
          <p:nvPr>
            <p:ph type="pic" idx="13"/>
          </p:nvPr>
        </p:nvSpPr>
        <p:spPr>
          <a:xfrm>
            <a:off x="2786050" y="3000378"/>
            <a:ext cx="1080000" cy="1080000"/>
          </a:xfrm>
          <a:prstGeom prst="rect">
            <a:avLst/>
          </a:prstGeom>
          <a:solidFill>
            <a:schemeClr val="lt2"/>
          </a:solidFill>
          <a:ln>
            <a:noFill/>
          </a:ln>
        </p:spPr>
        <p:txBody>
          <a:bodyPr/>
          <a:lstStyle/>
          <a:p>
            <a:endParaRPr lang="en-GB"/>
          </a:p>
        </p:txBody>
      </p:sp>
      <p:sp>
        <p:nvSpPr>
          <p:cNvPr id="546" name="Google Shape;546;p72"/>
          <p:cNvSpPr>
            <a:spLocks noGrp="1"/>
          </p:cNvSpPr>
          <p:nvPr>
            <p:ph type="pic" idx="14"/>
          </p:nvPr>
        </p:nvSpPr>
        <p:spPr>
          <a:xfrm>
            <a:off x="1500166" y="3000378"/>
            <a:ext cx="1080000" cy="1080000"/>
          </a:xfrm>
          <a:prstGeom prst="rect">
            <a:avLst/>
          </a:prstGeom>
          <a:solidFill>
            <a:schemeClr val="lt2"/>
          </a:solidFill>
          <a:ln>
            <a:noFill/>
          </a:ln>
        </p:spPr>
        <p:txBody>
          <a:bodyPr/>
          <a:lstStyle/>
          <a:p>
            <a:endParaRPr lang="en-GB"/>
          </a:p>
        </p:txBody>
      </p:sp>
      <p:sp>
        <p:nvSpPr>
          <p:cNvPr id="547" name="Google Shape;547;p72"/>
          <p:cNvSpPr txBox="1">
            <a:spLocks noGrp="1"/>
          </p:cNvSpPr>
          <p:nvPr>
            <p:ph type="ctrTitle"/>
          </p:nvPr>
        </p:nvSpPr>
        <p:spPr>
          <a:xfrm>
            <a:off x="1500166" y="642924"/>
            <a:ext cx="6215100" cy="714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Arial"/>
              <a:buNone/>
            </a:pPr>
            <a:endParaRPr/>
          </a:p>
        </p:txBody>
      </p:sp>
      <p:sp>
        <p:nvSpPr>
          <p:cNvPr id="548" name="Google Shape;548;p7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GB"/>
              <a:t>23</a:t>
            </a:fld>
            <a:endParaRPr/>
          </a:p>
        </p:txBody>
      </p:sp>
      <p:pic>
        <p:nvPicPr>
          <p:cNvPr id="549" name="Google Shape;549;p72"/>
          <p:cNvPicPr preferRelativeResize="0"/>
          <p:nvPr/>
        </p:nvPicPr>
        <p:blipFill rotWithShape="1">
          <a:blip r:embed="rId3">
            <a:alphaModFix/>
          </a:blip>
          <a:srcRect/>
          <a:stretch/>
        </p:blipFill>
        <p:spPr>
          <a:xfrm>
            <a:off x="0" y="0"/>
            <a:ext cx="9143999" cy="51435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53"/>
        <p:cNvGrpSpPr/>
        <p:nvPr/>
      </p:nvGrpSpPr>
      <p:grpSpPr>
        <a:xfrm>
          <a:off x="0" y="0"/>
          <a:ext cx="0" cy="0"/>
          <a:chOff x="0" y="0"/>
          <a:chExt cx="0" cy="0"/>
        </a:xfrm>
      </p:grpSpPr>
      <p:sp>
        <p:nvSpPr>
          <p:cNvPr id="554" name="Google Shape;554;p73"/>
          <p:cNvSpPr>
            <a:spLocks noGrp="1"/>
          </p:cNvSpPr>
          <p:nvPr>
            <p:ph type="pic" idx="2"/>
          </p:nvPr>
        </p:nvSpPr>
        <p:spPr>
          <a:xfrm>
            <a:off x="1500166" y="1580371"/>
            <a:ext cx="1080000" cy="1080000"/>
          </a:xfrm>
          <a:prstGeom prst="rect">
            <a:avLst/>
          </a:prstGeom>
          <a:solidFill>
            <a:schemeClr val="lt2"/>
          </a:solidFill>
          <a:ln>
            <a:noFill/>
          </a:ln>
        </p:spPr>
        <p:txBody>
          <a:bodyPr/>
          <a:lstStyle/>
          <a:p>
            <a:endParaRPr lang="en-GB"/>
          </a:p>
        </p:txBody>
      </p:sp>
      <p:sp>
        <p:nvSpPr>
          <p:cNvPr id="555" name="Google Shape;555;p73"/>
          <p:cNvSpPr>
            <a:spLocks noGrp="1"/>
          </p:cNvSpPr>
          <p:nvPr>
            <p:ph type="pic" idx="3"/>
          </p:nvPr>
        </p:nvSpPr>
        <p:spPr>
          <a:xfrm>
            <a:off x="2786050" y="1580371"/>
            <a:ext cx="1080000" cy="1080000"/>
          </a:xfrm>
          <a:prstGeom prst="rect">
            <a:avLst/>
          </a:prstGeom>
          <a:solidFill>
            <a:schemeClr val="lt2"/>
          </a:solidFill>
          <a:ln>
            <a:noFill/>
          </a:ln>
        </p:spPr>
        <p:txBody>
          <a:bodyPr/>
          <a:lstStyle/>
          <a:p>
            <a:endParaRPr lang="en-GB"/>
          </a:p>
        </p:txBody>
      </p:sp>
      <p:sp>
        <p:nvSpPr>
          <p:cNvPr id="556" name="Google Shape;556;p73"/>
          <p:cNvSpPr>
            <a:spLocks noGrp="1"/>
          </p:cNvSpPr>
          <p:nvPr>
            <p:ph type="pic" idx="4"/>
          </p:nvPr>
        </p:nvSpPr>
        <p:spPr>
          <a:xfrm>
            <a:off x="4071934" y="1580371"/>
            <a:ext cx="1080000" cy="1080000"/>
          </a:xfrm>
          <a:prstGeom prst="rect">
            <a:avLst/>
          </a:prstGeom>
          <a:solidFill>
            <a:schemeClr val="lt2"/>
          </a:solidFill>
          <a:ln>
            <a:noFill/>
          </a:ln>
        </p:spPr>
        <p:txBody>
          <a:bodyPr/>
          <a:lstStyle/>
          <a:p>
            <a:endParaRPr lang="en-GB"/>
          </a:p>
        </p:txBody>
      </p:sp>
      <p:sp>
        <p:nvSpPr>
          <p:cNvPr id="557" name="Google Shape;557;p73"/>
          <p:cNvSpPr>
            <a:spLocks noGrp="1"/>
          </p:cNvSpPr>
          <p:nvPr>
            <p:ph type="pic" idx="5"/>
          </p:nvPr>
        </p:nvSpPr>
        <p:spPr>
          <a:xfrm>
            <a:off x="5357818" y="1580371"/>
            <a:ext cx="1080000" cy="1080000"/>
          </a:xfrm>
          <a:prstGeom prst="rect">
            <a:avLst/>
          </a:prstGeom>
          <a:solidFill>
            <a:schemeClr val="lt2"/>
          </a:solidFill>
          <a:ln>
            <a:noFill/>
          </a:ln>
        </p:spPr>
        <p:txBody>
          <a:bodyPr/>
          <a:lstStyle/>
          <a:p>
            <a:endParaRPr lang="en-GB"/>
          </a:p>
        </p:txBody>
      </p:sp>
      <p:sp>
        <p:nvSpPr>
          <p:cNvPr id="558" name="Google Shape;558;p73"/>
          <p:cNvSpPr>
            <a:spLocks noGrp="1"/>
          </p:cNvSpPr>
          <p:nvPr>
            <p:ph type="pic" idx="6"/>
          </p:nvPr>
        </p:nvSpPr>
        <p:spPr>
          <a:xfrm>
            <a:off x="6643702" y="1580371"/>
            <a:ext cx="1080000" cy="1080000"/>
          </a:xfrm>
          <a:prstGeom prst="rect">
            <a:avLst/>
          </a:prstGeom>
          <a:solidFill>
            <a:schemeClr val="lt2"/>
          </a:solidFill>
          <a:ln>
            <a:noFill/>
          </a:ln>
        </p:spPr>
        <p:txBody>
          <a:bodyPr/>
          <a:lstStyle/>
          <a:p>
            <a:endParaRPr lang="en-GB"/>
          </a:p>
        </p:txBody>
      </p:sp>
      <p:sp>
        <p:nvSpPr>
          <p:cNvPr id="559" name="Google Shape;559;p73"/>
          <p:cNvSpPr>
            <a:spLocks noGrp="1"/>
          </p:cNvSpPr>
          <p:nvPr>
            <p:ph type="pic" idx="7"/>
          </p:nvPr>
        </p:nvSpPr>
        <p:spPr>
          <a:xfrm>
            <a:off x="5357818" y="3008808"/>
            <a:ext cx="1080000" cy="1080000"/>
          </a:xfrm>
          <a:prstGeom prst="rect">
            <a:avLst/>
          </a:prstGeom>
          <a:solidFill>
            <a:schemeClr val="lt2"/>
          </a:solidFill>
          <a:ln>
            <a:noFill/>
          </a:ln>
        </p:spPr>
        <p:txBody>
          <a:bodyPr/>
          <a:lstStyle/>
          <a:p>
            <a:endParaRPr lang="en-GB"/>
          </a:p>
        </p:txBody>
      </p:sp>
      <p:sp>
        <p:nvSpPr>
          <p:cNvPr id="560" name="Google Shape;560;p73"/>
          <p:cNvSpPr>
            <a:spLocks noGrp="1"/>
          </p:cNvSpPr>
          <p:nvPr>
            <p:ph type="pic" idx="8"/>
          </p:nvPr>
        </p:nvSpPr>
        <p:spPr>
          <a:xfrm>
            <a:off x="6643702" y="3000378"/>
            <a:ext cx="1080000" cy="1080000"/>
          </a:xfrm>
          <a:prstGeom prst="rect">
            <a:avLst/>
          </a:prstGeom>
          <a:solidFill>
            <a:schemeClr val="lt2"/>
          </a:solidFill>
          <a:ln>
            <a:noFill/>
          </a:ln>
        </p:spPr>
        <p:txBody>
          <a:bodyPr/>
          <a:lstStyle/>
          <a:p>
            <a:endParaRPr lang="en-GB"/>
          </a:p>
        </p:txBody>
      </p:sp>
      <p:sp>
        <p:nvSpPr>
          <p:cNvPr id="561" name="Google Shape;561;p73"/>
          <p:cNvSpPr>
            <a:spLocks noGrp="1"/>
          </p:cNvSpPr>
          <p:nvPr>
            <p:ph type="pic" idx="9"/>
          </p:nvPr>
        </p:nvSpPr>
        <p:spPr>
          <a:xfrm>
            <a:off x="4071934" y="3008808"/>
            <a:ext cx="1080000" cy="1080000"/>
          </a:xfrm>
          <a:prstGeom prst="rect">
            <a:avLst/>
          </a:prstGeom>
          <a:solidFill>
            <a:schemeClr val="lt2"/>
          </a:solidFill>
          <a:ln>
            <a:noFill/>
          </a:ln>
        </p:spPr>
        <p:txBody>
          <a:bodyPr/>
          <a:lstStyle/>
          <a:p>
            <a:endParaRPr lang="en-GB"/>
          </a:p>
        </p:txBody>
      </p:sp>
      <p:sp>
        <p:nvSpPr>
          <p:cNvPr id="562" name="Google Shape;562;p73"/>
          <p:cNvSpPr>
            <a:spLocks noGrp="1"/>
          </p:cNvSpPr>
          <p:nvPr>
            <p:ph type="pic" idx="13"/>
          </p:nvPr>
        </p:nvSpPr>
        <p:spPr>
          <a:xfrm>
            <a:off x="2786050" y="3000378"/>
            <a:ext cx="1080000" cy="1080000"/>
          </a:xfrm>
          <a:prstGeom prst="rect">
            <a:avLst/>
          </a:prstGeom>
          <a:solidFill>
            <a:schemeClr val="lt2"/>
          </a:solidFill>
          <a:ln>
            <a:noFill/>
          </a:ln>
        </p:spPr>
        <p:txBody>
          <a:bodyPr/>
          <a:lstStyle/>
          <a:p>
            <a:endParaRPr lang="en-GB"/>
          </a:p>
        </p:txBody>
      </p:sp>
      <p:sp>
        <p:nvSpPr>
          <p:cNvPr id="563" name="Google Shape;563;p73"/>
          <p:cNvSpPr>
            <a:spLocks noGrp="1"/>
          </p:cNvSpPr>
          <p:nvPr>
            <p:ph type="pic" idx="14"/>
          </p:nvPr>
        </p:nvSpPr>
        <p:spPr>
          <a:xfrm>
            <a:off x="1500166" y="3000378"/>
            <a:ext cx="1080000" cy="1080000"/>
          </a:xfrm>
          <a:prstGeom prst="rect">
            <a:avLst/>
          </a:prstGeom>
          <a:solidFill>
            <a:schemeClr val="lt2"/>
          </a:solidFill>
          <a:ln>
            <a:noFill/>
          </a:ln>
        </p:spPr>
        <p:txBody>
          <a:bodyPr/>
          <a:lstStyle/>
          <a:p>
            <a:endParaRPr lang="en-GB"/>
          </a:p>
        </p:txBody>
      </p:sp>
      <p:sp>
        <p:nvSpPr>
          <p:cNvPr id="564" name="Google Shape;564;p73"/>
          <p:cNvSpPr txBox="1">
            <a:spLocks noGrp="1"/>
          </p:cNvSpPr>
          <p:nvPr>
            <p:ph type="ctrTitle"/>
          </p:nvPr>
        </p:nvSpPr>
        <p:spPr>
          <a:xfrm>
            <a:off x="1500166" y="642924"/>
            <a:ext cx="6215100" cy="714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Arial"/>
              <a:buNone/>
            </a:pPr>
            <a:endParaRPr/>
          </a:p>
        </p:txBody>
      </p:sp>
      <p:sp>
        <p:nvSpPr>
          <p:cNvPr id="565" name="Google Shape;565;p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GB"/>
              <a:t>24</a:t>
            </a:fld>
            <a:endParaRPr/>
          </a:p>
        </p:txBody>
      </p:sp>
      <p:pic>
        <p:nvPicPr>
          <p:cNvPr id="566" name="Google Shape;566;p73"/>
          <p:cNvPicPr preferRelativeResize="0"/>
          <p:nvPr/>
        </p:nvPicPr>
        <p:blipFill rotWithShape="1">
          <a:blip r:embed="rId3">
            <a:alphaModFix/>
          </a:blip>
          <a:srcRect/>
          <a:stretch/>
        </p:blipFill>
        <p:spPr>
          <a:xfrm>
            <a:off x="0" y="0"/>
            <a:ext cx="9143999" cy="51435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70"/>
        <p:cNvGrpSpPr/>
        <p:nvPr/>
      </p:nvGrpSpPr>
      <p:grpSpPr>
        <a:xfrm>
          <a:off x="0" y="0"/>
          <a:ext cx="0" cy="0"/>
          <a:chOff x="0" y="0"/>
          <a:chExt cx="0" cy="0"/>
        </a:xfrm>
      </p:grpSpPr>
      <p:sp>
        <p:nvSpPr>
          <p:cNvPr id="571" name="Google Shape;571;p74"/>
          <p:cNvSpPr>
            <a:spLocks noGrp="1"/>
          </p:cNvSpPr>
          <p:nvPr>
            <p:ph type="pic" idx="2"/>
          </p:nvPr>
        </p:nvSpPr>
        <p:spPr>
          <a:xfrm>
            <a:off x="1500166" y="1580371"/>
            <a:ext cx="1080000" cy="1080000"/>
          </a:xfrm>
          <a:prstGeom prst="rect">
            <a:avLst/>
          </a:prstGeom>
          <a:solidFill>
            <a:schemeClr val="lt2"/>
          </a:solidFill>
          <a:ln>
            <a:noFill/>
          </a:ln>
        </p:spPr>
        <p:txBody>
          <a:bodyPr/>
          <a:lstStyle/>
          <a:p>
            <a:endParaRPr lang="en-GB"/>
          </a:p>
        </p:txBody>
      </p:sp>
      <p:sp>
        <p:nvSpPr>
          <p:cNvPr id="572" name="Google Shape;572;p74"/>
          <p:cNvSpPr>
            <a:spLocks noGrp="1"/>
          </p:cNvSpPr>
          <p:nvPr>
            <p:ph type="pic" idx="3"/>
          </p:nvPr>
        </p:nvSpPr>
        <p:spPr>
          <a:xfrm>
            <a:off x="2786050" y="1580371"/>
            <a:ext cx="1080000" cy="1080000"/>
          </a:xfrm>
          <a:prstGeom prst="rect">
            <a:avLst/>
          </a:prstGeom>
          <a:solidFill>
            <a:schemeClr val="lt2"/>
          </a:solidFill>
          <a:ln>
            <a:noFill/>
          </a:ln>
        </p:spPr>
        <p:txBody>
          <a:bodyPr/>
          <a:lstStyle/>
          <a:p>
            <a:endParaRPr lang="en-GB"/>
          </a:p>
        </p:txBody>
      </p:sp>
      <p:sp>
        <p:nvSpPr>
          <p:cNvPr id="573" name="Google Shape;573;p74"/>
          <p:cNvSpPr>
            <a:spLocks noGrp="1"/>
          </p:cNvSpPr>
          <p:nvPr>
            <p:ph type="pic" idx="4"/>
          </p:nvPr>
        </p:nvSpPr>
        <p:spPr>
          <a:xfrm>
            <a:off x="4071934" y="1580371"/>
            <a:ext cx="1080000" cy="1080000"/>
          </a:xfrm>
          <a:prstGeom prst="rect">
            <a:avLst/>
          </a:prstGeom>
          <a:solidFill>
            <a:schemeClr val="lt2"/>
          </a:solidFill>
          <a:ln>
            <a:noFill/>
          </a:ln>
        </p:spPr>
        <p:txBody>
          <a:bodyPr/>
          <a:lstStyle/>
          <a:p>
            <a:endParaRPr lang="en-GB"/>
          </a:p>
        </p:txBody>
      </p:sp>
      <p:sp>
        <p:nvSpPr>
          <p:cNvPr id="574" name="Google Shape;574;p74"/>
          <p:cNvSpPr>
            <a:spLocks noGrp="1"/>
          </p:cNvSpPr>
          <p:nvPr>
            <p:ph type="pic" idx="5"/>
          </p:nvPr>
        </p:nvSpPr>
        <p:spPr>
          <a:xfrm>
            <a:off x="5357818" y="1580371"/>
            <a:ext cx="1080000" cy="1080000"/>
          </a:xfrm>
          <a:prstGeom prst="rect">
            <a:avLst/>
          </a:prstGeom>
          <a:solidFill>
            <a:schemeClr val="lt2"/>
          </a:solidFill>
          <a:ln>
            <a:noFill/>
          </a:ln>
        </p:spPr>
        <p:txBody>
          <a:bodyPr/>
          <a:lstStyle/>
          <a:p>
            <a:endParaRPr lang="en-GB"/>
          </a:p>
        </p:txBody>
      </p:sp>
      <p:sp>
        <p:nvSpPr>
          <p:cNvPr id="575" name="Google Shape;575;p74"/>
          <p:cNvSpPr>
            <a:spLocks noGrp="1"/>
          </p:cNvSpPr>
          <p:nvPr>
            <p:ph type="pic" idx="6"/>
          </p:nvPr>
        </p:nvSpPr>
        <p:spPr>
          <a:xfrm>
            <a:off x="6643702" y="1580371"/>
            <a:ext cx="1080000" cy="1080000"/>
          </a:xfrm>
          <a:prstGeom prst="rect">
            <a:avLst/>
          </a:prstGeom>
          <a:solidFill>
            <a:schemeClr val="lt2"/>
          </a:solidFill>
          <a:ln>
            <a:noFill/>
          </a:ln>
        </p:spPr>
        <p:txBody>
          <a:bodyPr/>
          <a:lstStyle/>
          <a:p>
            <a:endParaRPr lang="en-GB"/>
          </a:p>
        </p:txBody>
      </p:sp>
      <p:sp>
        <p:nvSpPr>
          <p:cNvPr id="576" name="Google Shape;576;p74"/>
          <p:cNvSpPr>
            <a:spLocks noGrp="1"/>
          </p:cNvSpPr>
          <p:nvPr>
            <p:ph type="pic" idx="7"/>
          </p:nvPr>
        </p:nvSpPr>
        <p:spPr>
          <a:xfrm>
            <a:off x="5357818" y="3008808"/>
            <a:ext cx="1080000" cy="1080000"/>
          </a:xfrm>
          <a:prstGeom prst="rect">
            <a:avLst/>
          </a:prstGeom>
          <a:solidFill>
            <a:schemeClr val="lt2"/>
          </a:solidFill>
          <a:ln>
            <a:noFill/>
          </a:ln>
        </p:spPr>
        <p:txBody>
          <a:bodyPr/>
          <a:lstStyle/>
          <a:p>
            <a:endParaRPr lang="en-GB"/>
          </a:p>
        </p:txBody>
      </p:sp>
      <p:sp>
        <p:nvSpPr>
          <p:cNvPr id="577" name="Google Shape;577;p74"/>
          <p:cNvSpPr>
            <a:spLocks noGrp="1"/>
          </p:cNvSpPr>
          <p:nvPr>
            <p:ph type="pic" idx="8"/>
          </p:nvPr>
        </p:nvSpPr>
        <p:spPr>
          <a:xfrm>
            <a:off x="6643702" y="3000378"/>
            <a:ext cx="1080000" cy="1080000"/>
          </a:xfrm>
          <a:prstGeom prst="rect">
            <a:avLst/>
          </a:prstGeom>
          <a:solidFill>
            <a:schemeClr val="lt2"/>
          </a:solidFill>
          <a:ln>
            <a:noFill/>
          </a:ln>
        </p:spPr>
        <p:txBody>
          <a:bodyPr/>
          <a:lstStyle/>
          <a:p>
            <a:endParaRPr lang="en-GB"/>
          </a:p>
        </p:txBody>
      </p:sp>
      <p:sp>
        <p:nvSpPr>
          <p:cNvPr id="578" name="Google Shape;578;p74"/>
          <p:cNvSpPr>
            <a:spLocks noGrp="1"/>
          </p:cNvSpPr>
          <p:nvPr>
            <p:ph type="pic" idx="9"/>
          </p:nvPr>
        </p:nvSpPr>
        <p:spPr>
          <a:xfrm>
            <a:off x="4071934" y="3008808"/>
            <a:ext cx="1080000" cy="1080000"/>
          </a:xfrm>
          <a:prstGeom prst="rect">
            <a:avLst/>
          </a:prstGeom>
          <a:solidFill>
            <a:schemeClr val="lt2"/>
          </a:solidFill>
          <a:ln>
            <a:noFill/>
          </a:ln>
        </p:spPr>
        <p:txBody>
          <a:bodyPr/>
          <a:lstStyle/>
          <a:p>
            <a:endParaRPr lang="en-GB"/>
          </a:p>
        </p:txBody>
      </p:sp>
      <p:sp>
        <p:nvSpPr>
          <p:cNvPr id="579" name="Google Shape;579;p74"/>
          <p:cNvSpPr>
            <a:spLocks noGrp="1"/>
          </p:cNvSpPr>
          <p:nvPr>
            <p:ph type="pic" idx="13"/>
          </p:nvPr>
        </p:nvSpPr>
        <p:spPr>
          <a:xfrm>
            <a:off x="2786050" y="3000378"/>
            <a:ext cx="1080000" cy="1080000"/>
          </a:xfrm>
          <a:prstGeom prst="rect">
            <a:avLst/>
          </a:prstGeom>
          <a:solidFill>
            <a:schemeClr val="lt2"/>
          </a:solidFill>
          <a:ln>
            <a:noFill/>
          </a:ln>
        </p:spPr>
        <p:txBody>
          <a:bodyPr/>
          <a:lstStyle/>
          <a:p>
            <a:endParaRPr lang="en-GB"/>
          </a:p>
        </p:txBody>
      </p:sp>
      <p:sp>
        <p:nvSpPr>
          <p:cNvPr id="580" name="Google Shape;580;p74"/>
          <p:cNvSpPr>
            <a:spLocks noGrp="1"/>
          </p:cNvSpPr>
          <p:nvPr>
            <p:ph type="pic" idx="14"/>
          </p:nvPr>
        </p:nvSpPr>
        <p:spPr>
          <a:xfrm>
            <a:off x="1500166" y="3000378"/>
            <a:ext cx="1080000" cy="1080000"/>
          </a:xfrm>
          <a:prstGeom prst="rect">
            <a:avLst/>
          </a:prstGeom>
          <a:solidFill>
            <a:schemeClr val="lt2"/>
          </a:solidFill>
          <a:ln>
            <a:noFill/>
          </a:ln>
        </p:spPr>
        <p:txBody>
          <a:bodyPr/>
          <a:lstStyle/>
          <a:p>
            <a:endParaRPr lang="en-GB"/>
          </a:p>
        </p:txBody>
      </p:sp>
      <p:sp>
        <p:nvSpPr>
          <p:cNvPr id="581" name="Google Shape;581;p74"/>
          <p:cNvSpPr txBox="1">
            <a:spLocks noGrp="1"/>
          </p:cNvSpPr>
          <p:nvPr>
            <p:ph type="ctrTitle"/>
          </p:nvPr>
        </p:nvSpPr>
        <p:spPr>
          <a:xfrm>
            <a:off x="1500166" y="642924"/>
            <a:ext cx="6215100" cy="7143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Arial"/>
              <a:buNone/>
            </a:pPr>
            <a:endParaRPr/>
          </a:p>
        </p:txBody>
      </p:sp>
      <p:sp>
        <p:nvSpPr>
          <p:cNvPr id="582" name="Google Shape;582;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GB"/>
              <a:t>25</a:t>
            </a:fld>
            <a:endParaRPr/>
          </a:p>
        </p:txBody>
      </p:sp>
      <p:pic>
        <p:nvPicPr>
          <p:cNvPr id="583" name="Google Shape;583;p74"/>
          <p:cNvPicPr preferRelativeResize="0"/>
          <p:nvPr/>
        </p:nvPicPr>
        <p:blipFill rotWithShape="1">
          <a:blip r:embed="rId3">
            <a:alphaModFix/>
          </a:blip>
          <a:srcRect/>
          <a:stretch/>
        </p:blipFill>
        <p:spPr>
          <a:xfrm>
            <a:off x="0" y="0"/>
            <a:ext cx="9143999" cy="51435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96"/>
        <p:cNvGrpSpPr/>
        <p:nvPr/>
      </p:nvGrpSpPr>
      <p:grpSpPr>
        <a:xfrm>
          <a:off x="0" y="0"/>
          <a:ext cx="0" cy="0"/>
          <a:chOff x="0" y="0"/>
          <a:chExt cx="0" cy="0"/>
        </a:xfrm>
      </p:grpSpPr>
      <p:sp>
        <p:nvSpPr>
          <p:cNvPr id="597" name="Google Shape;597;p76"/>
          <p:cNvSpPr txBox="1">
            <a:spLocks noGrp="1"/>
          </p:cNvSpPr>
          <p:nvPr>
            <p:ph type="ctrTitle"/>
          </p:nvPr>
        </p:nvSpPr>
        <p:spPr>
          <a:xfrm>
            <a:off x="1865376" y="362950"/>
            <a:ext cx="6286500" cy="1090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GB" sz="2000"/>
              <a:t>Málaga TechPark in International Networks</a:t>
            </a:r>
            <a:endParaRPr/>
          </a:p>
        </p:txBody>
      </p:sp>
      <p:sp>
        <p:nvSpPr>
          <p:cNvPr id="598" name="Google Shape;598;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GB"/>
              <a:t>26</a:t>
            </a:fld>
            <a:endParaRPr/>
          </a:p>
        </p:txBody>
      </p:sp>
      <p:graphicFrame>
        <p:nvGraphicFramePr>
          <p:cNvPr id="599" name="Google Shape;599;p76"/>
          <p:cNvGraphicFramePr/>
          <p:nvPr/>
        </p:nvGraphicFramePr>
        <p:xfrm>
          <a:off x="1865376" y="1644650"/>
          <a:ext cx="6096000" cy="2590850"/>
        </p:xfrm>
        <a:graphic>
          <a:graphicData uri="http://schemas.openxmlformats.org/drawingml/2006/table">
            <a:tbl>
              <a:tblPr firstRow="1" bandRow="1">
                <a:noFill/>
                <a:tableStyleId>{71FD2DA4-106A-49EB-AC32-F5AB847EC206}</a:tableStyleId>
              </a:tblPr>
              <a:tblGrid>
                <a:gridCol w="3048000">
                  <a:extLst>
                    <a:ext uri="{9D8B030D-6E8A-4147-A177-3AD203B41FA5}">
                      <a16:colId xmlns:a16="http://schemas.microsoft.com/office/drawing/2014/main" val="20000"/>
                    </a:ext>
                  </a:extLst>
                </a:gridCol>
                <a:gridCol w="3048000">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None/>
                      </a:pPr>
                      <a:r>
                        <a:rPr lang="en-GB" sz="1400" b="0" u="none" strike="noStrike" cap="none">
                          <a:solidFill>
                            <a:srgbClr val="141617"/>
                          </a:solidFill>
                        </a:rPr>
                        <a:t>International Association of Science and Technology Parks</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b="0" u="none" strike="noStrike" cap="none">
                          <a:solidFill>
                            <a:srgbClr val="141617"/>
                          </a:solidFill>
                        </a:rPr>
                        <a:t>Research and innovation network of European Regions (ERRIN)</a:t>
                      </a:r>
                      <a:endParaRPr/>
                    </a:p>
                  </a:txBody>
                  <a:tcPr marL="91450" marR="91450" marT="45725" marB="45725"/>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None/>
                      </a:pPr>
                      <a:r>
                        <a:rPr lang="en-GB" sz="1400" u="none" strike="noStrike" cap="none">
                          <a:solidFill>
                            <a:srgbClr val="141617"/>
                          </a:solidFill>
                        </a:rPr>
                        <a:t>Peninsular Open Innovation Network</a:t>
                      </a:r>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solidFill>
                            <a:srgbClr val="141617"/>
                          </a:solidFill>
                        </a:rPr>
                        <a:t>Ibero-American network of Science and Technology Parks</a:t>
                      </a:r>
                      <a:endParaRPr/>
                    </a:p>
                  </a:txBody>
                  <a:tcPr marL="91450" marR="91450" marT="45725" marB="45725"/>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None/>
                      </a:pPr>
                      <a:r>
                        <a:rPr lang="en-GB" sz="1400" u="none" strike="noStrike" cap="none">
                          <a:solidFill>
                            <a:srgbClr val="141617"/>
                          </a:solidFill>
                        </a:rPr>
                        <a:t>European platform for clusters collaboration</a:t>
                      </a:r>
                      <a:endParaRPr sz="1400" u="none" strike="noStrike" cap="none">
                        <a:solidFill>
                          <a:srgbClr val="141617"/>
                        </a:solidFill>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solidFill>
                            <a:srgbClr val="141617"/>
                          </a:solidFill>
                        </a:rPr>
                        <a:t>Association of Science and Technology Parks of Spain</a:t>
                      </a:r>
                      <a:endParaRPr sz="1400" u="none" strike="noStrike" cap="none">
                        <a:solidFill>
                          <a:srgbClr val="141617"/>
                        </a:solidFill>
                      </a:endParaRPr>
                    </a:p>
                  </a:txBody>
                  <a:tcPr marL="91450" marR="91450" marT="45725" marB="45725"/>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None/>
                      </a:pPr>
                      <a:r>
                        <a:rPr lang="en-GB" sz="1400" u="none" strike="noStrike" cap="none">
                          <a:solidFill>
                            <a:srgbClr val="141617"/>
                          </a:solidFill>
                        </a:rPr>
                        <a:t>European Alliance for Green Hydrogen</a:t>
                      </a:r>
                      <a:endParaRPr sz="1400" u="none" strike="noStrike" cap="none">
                        <a:solidFill>
                          <a:srgbClr val="141617"/>
                        </a:solidFill>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solidFill>
                            <a:srgbClr val="141617"/>
                          </a:solidFill>
                        </a:rPr>
                        <a:t>EPALE- Electronic platform for adult education in europe</a:t>
                      </a:r>
                      <a:endParaRPr sz="1400" u="none" strike="noStrike" cap="none">
                        <a:solidFill>
                          <a:srgbClr val="141617"/>
                        </a:solidFill>
                      </a:endParaRPr>
                    </a:p>
                  </a:txBody>
                  <a:tcPr marL="91450" marR="91450" marT="45725" marB="45725"/>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None/>
                      </a:pPr>
                      <a:r>
                        <a:rPr lang="en-GB" sz="1400" u="none" strike="noStrike" cap="none">
                          <a:solidFill>
                            <a:srgbClr val="141617"/>
                          </a:solidFill>
                        </a:rPr>
                        <a:t>Helnnovative</a:t>
                      </a:r>
                      <a:endParaRPr sz="1400" u="none" strike="noStrike" cap="none">
                        <a:solidFill>
                          <a:srgbClr val="141617"/>
                        </a:solidFill>
                      </a:endParaRPr>
                    </a:p>
                  </a:txBody>
                  <a:tcPr marL="91450" marR="91450" marT="45725" marB="45725"/>
                </a:tc>
                <a:tc>
                  <a:txBody>
                    <a:bodyPr/>
                    <a:lstStyle/>
                    <a:p>
                      <a:pPr marL="0" marR="0" lvl="0" indent="0" algn="l" rtl="0">
                        <a:lnSpc>
                          <a:spcPct val="100000"/>
                        </a:lnSpc>
                        <a:spcBef>
                          <a:spcPts val="0"/>
                        </a:spcBef>
                        <a:spcAft>
                          <a:spcPts val="0"/>
                        </a:spcAft>
                        <a:buNone/>
                      </a:pPr>
                      <a:r>
                        <a:rPr lang="en-GB" sz="1400" u="none" strike="noStrike" cap="none">
                          <a:solidFill>
                            <a:srgbClr val="141617"/>
                          </a:solidFill>
                        </a:rPr>
                        <a:t>External chamber of comerce commission</a:t>
                      </a:r>
                      <a:endParaRPr sz="1400" u="none" strike="noStrike" cap="none">
                        <a:solidFill>
                          <a:srgbClr val="141617"/>
                        </a:solidFill>
                      </a:endParaRPr>
                    </a:p>
                  </a:txBody>
                  <a:tcPr marL="91450" marR="91450" marT="45725" marB="45725"/>
                </a:tc>
                <a:extLst>
                  <a:ext uri="{0D108BD9-81ED-4DB2-BD59-A6C34878D82A}">
                    <a16:rowId xmlns:a16="http://schemas.microsoft.com/office/drawing/2014/main" val="10004"/>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03"/>
        <p:cNvGrpSpPr/>
        <p:nvPr/>
      </p:nvGrpSpPr>
      <p:grpSpPr>
        <a:xfrm>
          <a:off x="0" y="0"/>
          <a:ext cx="0" cy="0"/>
          <a:chOff x="0" y="0"/>
          <a:chExt cx="0" cy="0"/>
        </a:xfrm>
      </p:grpSpPr>
      <p:sp>
        <p:nvSpPr>
          <p:cNvPr id="604" name="Google Shape;604;p77"/>
          <p:cNvSpPr txBox="1">
            <a:spLocks noGrp="1"/>
          </p:cNvSpPr>
          <p:nvPr>
            <p:ph type="ctrTitle"/>
          </p:nvPr>
        </p:nvSpPr>
        <p:spPr>
          <a:xfrm>
            <a:off x="2071670" y="285928"/>
            <a:ext cx="6286500" cy="1090200"/>
          </a:xfrm>
          <a:prstGeom prst="rect">
            <a:avLst/>
          </a:prstGeom>
          <a:noFill/>
          <a:ln>
            <a:noFill/>
          </a:ln>
        </p:spPr>
        <p:txBody>
          <a:bodyPr spcFirstLastPara="1" wrap="square" lIns="91425" tIns="91425" rIns="91425" bIns="91425" anchor="b" anchorCtr="0">
            <a:noAutofit/>
          </a:bodyPr>
          <a:lstStyle/>
          <a:p>
            <a:pPr marL="0" marR="0" lvl="0" indent="0" algn="l" rtl="0">
              <a:lnSpc>
                <a:spcPct val="100000"/>
              </a:lnSpc>
              <a:spcBef>
                <a:spcPts val="0"/>
              </a:spcBef>
              <a:spcAft>
                <a:spcPts val="0"/>
              </a:spcAft>
              <a:buClr>
                <a:srgbClr val="000000"/>
              </a:buClr>
              <a:buSzPts val="2400"/>
              <a:buFont typeface="Arial"/>
              <a:buNone/>
            </a:pPr>
            <a:r>
              <a:rPr lang="en-GB"/>
              <a:t>Málaga TechPark Projects</a:t>
            </a:r>
            <a:br>
              <a:rPr lang="en-GB"/>
            </a:br>
            <a:endParaRPr/>
          </a:p>
        </p:txBody>
      </p:sp>
      <p:sp>
        <p:nvSpPr>
          <p:cNvPr id="605" name="Google Shape;605;p7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GB"/>
              <a:t>27</a:t>
            </a:fld>
            <a:endParaRPr/>
          </a:p>
        </p:txBody>
      </p:sp>
      <p:pic>
        <p:nvPicPr>
          <p:cNvPr id="606" name="Google Shape;606;p77"/>
          <p:cNvPicPr preferRelativeResize="0"/>
          <p:nvPr/>
        </p:nvPicPr>
        <p:blipFill rotWithShape="1">
          <a:blip r:embed="rId3">
            <a:alphaModFix/>
          </a:blip>
          <a:srcRect/>
          <a:stretch/>
        </p:blipFill>
        <p:spPr>
          <a:xfrm>
            <a:off x="1706826" y="1621798"/>
            <a:ext cx="1243692" cy="695004"/>
          </a:xfrm>
          <a:prstGeom prst="rect">
            <a:avLst/>
          </a:prstGeom>
          <a:noFill/>
          <a:ln>
            <a:noFill/>
          </a:ln>
        </p:spPr>
      </p:pic>
      <p:sp>
        <p:nvSpPr>
          <p:cNvPr id="607" name="Google Shape;607;p77"/>
          <p:cNvSpPr txBox="1"/>
          <p:nvPr/>
        </p:nvSpPr>
        <p:spPr>
          <a:xfrm>
            <a:off x="2015992" y="2489760"/>
            <a:ext cx="112060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dirty="0">
                <a:solidFill>
                  <a:srgbClr val="000000"/>
                </a:solidFill>
                <a:latin typeface="Arial"/>
                <a:ea typeface="Arial"/>
                <a:cs typeface="Arial"/>
                <a:sym typeface="Arial"/>
              </a:rPr>
              <a:t>Erasmus +</a:t>
            </a:r>
            <a:endParaRPr dirty="0"/>
          </a:p>
        </p:txBody>
      </p:sp>
      <p:pic>
        <p:nvPicPr>
          <p:cNvPr id="608" name="Google Shape;608;p77"/>
          <p:cNvPicPr preferRelativeResize="0"/>
          <p:nvPr/>
        </p:nvPicPr>
        <p:blipFill rotWithShape="1">
          <a:blip r:embed="rId4">
            <a:alphaModFix/>
          </a:blip>
          <a:srcRect/>
          <a:stretch/>
        </p:blipFill>
        <p:spPr>
          <a:xfrm>
            <a:off x="3377184" y="1621798"/>
            <a:ext cx="1292464" cy="786452"/>
          </a:xfrm>
          <a:prstGeom prst="rect">
            <a:avLst/>
          </a:prstGeom>
          <a:noFill/>
          <a:ln>
            <a:noFill/>
          </a:ln>
        </p:spPr>
      </p:pic>
      <p:sp>
        <p:nvSpPr>
          <p:cNvPr id="609" name="Google Shape;609;p77"/>
          <p:cNvSpPr txBox="1"/>
          <p:nvPr/>
        </p:nvSpPr>
        <p:spPr>
          <a:xfrm>
            <a:off x="3506237" y="2485670"/>
            <a:ext cx="1292464"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dirty="0">
                <a:solidFill>
                  <a:srgbClr val="000000"/>
                </a:solidFill>
                <a:latin typeface="Arial"/>
                <a:ea typeface="Arial"/>
                <a:cs typeface="Arial"/>
                <a:sym typeface="Arial"/>
              </a:rPr>
              <a:t>Erasmus L-S</a:t>
            </a:r>
            <a:endParaRPr dirty="0"/>
          </a:p>
        </p:txBody>
      </p:sp>
      <p:pic>
        <p:nvPicPr>
          <p:cNvPr id="610" name="Google Shape;610;p77"/>
          <p:cNvPicPr preferRelativeResize="0"/>
          <p:nvPr/>
        </p:nvPicPr>
        <p:blipFill rotWithShape="1">
          <a:blip r:embed="rId5">
            <a:alphaModFix/>
          </a:blip>
          <a:srcRect/>
          <a:stretch/>
        </p:blipFill>
        <p:spPr>
          <a:xfrm>
            <a:off x="5034492" y="1360820"/>
            <a:ext cx="1804572" cy="1357939"/>
          </a:xfrm>
          <a:prstGeom prst="rect">
            <a:avLst/>
          </a:prstGeom>
          <a:noFill/>
          <a:ln>
            <a:noFill/>
          </a:ln>
        </p:spPr>
      </p:pic>
      <p:sp>
        <p:nvSpPr>
          <p:cNvPr id="611" name="Google Shape;611;p77"/>
          <p:cNvSpPr txBox="1"/>
          <p:nvPr/>
        </p:nvSpPr>
        <p:spPr>
          <a:xfrm>
            <a:off x="5272888" y="2467930"/>
            <a:ext cx="147854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dirty="0">
                <a:solidFill>
                  <a:srgbClr val="000000"/>
                </a:solidFill>
                <a:latin typeface="Arial"/>
                <a:ea typeface="Arial"/>
                <a:cs typeface="Arial"/>
                <a:sym typeface="Arial"/>
              </a:rPr>
              <a:t>Horizon Europe</a:t>
            </a:r>
            <a:endParaRPr sz="1400" b="0" i="0" u="none" strike="noStrike" cap="none" dirty="0">
              <a:solidFill>
                <a:srgbClr val="000000"/>
              </a:solidFill>
              <a:latin typeface="Arial"/>
              <a:ea typeface="Arial"/>
              <a:cs typeface="Arial"/>
              <a:sym typeface="Arial"/>
            </a:endParaRPr>
          </a:p>
        </p:txBody>
      </p:sp>
      <p:pic>
        <p:nvPicPr>
          <p:cNvPr id="612" name="Google Shape;612;p77"/>
          <p:cNvPicPr preferRelativeResize="0"/>
          <p:nvPr/>
        </p:nvPicPr>
        <p:blipFill rotWithShape="1">
          <a:blip r:embed="rId6">
            <a:alphaModFix/>
          </a:blip>
          <a:srcRect/>
          <a:stretch/>
        </p:blipFill>
        <p:spPr>
          <a:xfrm>
            <a:off x="6899220" y="1479806"/>
            <a:ext cx="1749704" cy="847417"/>
          </a:xfrm>
          <a:prstGeom prst="rect">
            <a:avLst/>
          </a:prstGeom>
          <a:noFill/>
          <a:ln>
            <a:noFill/>
          </a:ln>
        </p:spPr>
      </p:pic>
      <p:sp>
        <p:nvSpPr>
          <p:cNvPr id="613" name="Google Shape;613;p77"/>
          <p:cNvSpPr txBox="1"/>
          <p:nvPr/>
        </p:nvSpPr>
        <p:spPr>
          <a:xfrm>
            <a:off x="7019492" y="2489760"/>
            <a:ext cx="1903546"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dirty="0">
                <a:solidFill>
                  <a:srgbClr val="000000"/>
                </a:solidFill>
                <a:latin typeface="Arial"/>
                <a:ea typeface="Arial"/>
                <a:cs typeface="Arial"/>
                <a:sym typeface="Arial"/>
              </a:rPr>
              <a:t>Interreg Atlantic Area</a:t>
            </a:r>
            <a:endParaRPr dirty="0"/>
          </a:p>
        </p:txBody>
      </p:sp>
      <p:pic>
        <p:nvPicPr>
          <p:cNvPr id="614" name="Google Shape;614;p77"/>
          <p:cNvPicPr preferRelativeResize="0"/>
          <p:nvPr/>
        </p:nvPicPr>
        <p:blipFill rotWithShape="1">
          <a:blip r:embed="rId7">
            <a:alphaModFix/>
          </a:blip>
          <a:srcRect/>
          <a:stretch/>
        </p:blipFill>
        <p:spPr>
          <a:xfrm>
            <a:off x="3261350" y="3226629"/>
            <a:ext cx="1524132" cy="518205"/>
          </a:xfrm>
          <a:prstGeom prst="rect">
            <a:avLst/>
          </a:prstGeom>
          <a:noFill/>
          <a:ln>
            <a:noFill/>
          </a:ln>
        </p:spPr>
      </p:pic>
      <p:sp>
        <p:nvSpPr>
          <p:cNvPr id="615" name="Google Shape;615;p77"/>
          <p:cNvSpPr txBox="1"/>
          <p:nvPr/>
        </p:nvSpPr>
        <p:spPr>
          <a:xfrm>
            <a:off x="3539632" y="3997960"/>
            <a:ext cx="1130016" cy="307777"/>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dirty="0">
                <a:solidFill>
                  <a:srgbClr val="000000"/>
                </a:solidFill>
                <a:latin typeface="Arial"/>
                <a:ea typeface="Arial"/>
                <a:cs typeface="Arial"/>
                <a:sym typeface="Arial"/>
              </a:rPr>
              <a:t>Erasmus +</a:t>
            </a:r>
            <a:endParaRPr dirty="0"/>
          </a:p>
        </p:txBody>
      </p:sp>
      <p:pic>
        <p:nvPicPr>
          <p:cNvPr id="616" name="Google Shape;616;p77"/>
          <p:cNvPicPr preferRelativeResize="0"/>
          <p:nvPr/>
        </p:nvPicPr>
        <p:blipFill rotWithShape="1">
          <a:blip r:embed="rId8">
            <a:alphaModFix/>
          </a:blip>
          <a:srcRect/>
          <a:stretch/>
        </p:blipFill>
        <p:spPr>
          <a:xfrm>
            <a:off x="5272888" y="3277109"/>
            <a:ext cx="1749704" cy="627942"/>
          </a:xfrm>
          <a:prstGeom prst="rect">
            <a:avLst/>
          </a:prstGeom>
          <a:noFill/>
          <a:ln>
            <a:noFill/>
          </a:ln>
        </p:spPr>
      </p:pic>
      <p:sp>
        <p:nvSpPr>
          <p:cNvPr id="617" name="Google Shape;617;p77"/>
          <p:cNvSpPr txBox="1"/>
          <p:nvPr/>
        </p:nvSpPr>
        <p:spPr>
          <a:xfrm>
            <a:off x="5523976" y="3997960"/>
            <a:ext cx="1315088" cy="30773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None/>
            </a:pPr>
            <a:r>
              <a:rPr lang="en-GB" sz="1400" b="0" i="0" u="none" strike="noStrike" cap="none" dirty="0">
                <a:solidFill>
                  <a:srgbClr val="000000"/>
                </a:solidFill>
                <a:latin typeface="Arial"/>
                <a:ea typeface="Arial"/>
                <a:cs typeface="Arial"/>
                <a:sym typeface="Arial"/>
              </a:rPr>
              <a:t>Erasmus L-S</a:t>
            </a:r>
            <a:endParaRPr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F4C1E"/>
        </a:solidFill>
        <a:effectLst/>
      </p:bgPr>
    </p:bg>
    <p:spTree>
      <p:nvGrpSpPr>
        <p:cNvPr id="1" name="Shape 621"/>
        <p:cNvGrpSpPr/>
        <p:nvPr/>
      </p:nvGrpSpPr>
      <p:grpSpPr>
        <a:xfrm>
          <a:off x="0" y="0"/>
          <a:ext cx="0" cy="0"/>
          <a:chOff x="0" y="0"/>
          <a:chExt cx="0" cy="0"/>
        </a:xfrm>
      </p:grpSpPr>
      <p:sp>
        <p:nvSpPr>
          <p:cNvPr id="622" name="Google Shape;622;p15"/>
          <p:cNvSpPr txBox="1"/>
          <p:nvPr/>
        </p:nvSpPr>
        <p:spPr>
          <a:xfrm>
            <a:off x="2328750" y="3638550"/>
            <a:ext cx="4486500" cy="1754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500"/>
              </a:spcBef>
              <a:spcAft>
                <a:spcPts val="0"/>
              </a:spcAft>
              <a:buClr>
                <a:schemeClr val="dk1"/>
              </a:buClr>
              <a:buSzPts val="1100"/>
              <a:buFont typeface="Arial"/>
              <a:buNone/>
            </a:pPr>
            <a:r>
              <a:rPr lang="en-GB" sz="1100" b="0" i="0" u="sng" strike="noStrike" cap="none">
                <a:solidFill>
                  <a:schemeClr val="lt1"/>
                </a:solidFill>
                <a:latin typeface="Public Sans"/>
                <a:ea typeface="Public Sans"/>
                <a:cs typeface="Public Sans"/>
                <a:sym typeface="Public Sans"/>
                <a:hlinkClick r:id="rId3">
                  <a:extLst>
                    <a:ext uri="{A12FA001-AC4F-418D-AE19-62706E023703}">
                      <ahyp:hlinkClr xmlns:ahyp="http://schemas.microsoft.com/office/drawing/2018/hyperlinkcolor" val="tx"/>
                    </a:ext>
                  </a:extLst>
                </a:hlinkClick>
              </a:rPr>
              <a:t>www.pta.es</a:t>
            </a:r>
            <a:endParaRPr sz="1100" b="0" i="0" u="none" strike="noStrike" cap="none">
              <a:solidFill>
                <a:schemeClr val="lt1"/>
              </a:solidFill>
              <a:latin typeface="Public Sans"/>
              <a:ea typeface="Public Sans"/>
              <a:cs typeface="Public Sans"/>
              <a:sym typeface="Public Sans"/>
            </a:endParaRPr>
          </a:p>
          <a:p>
            <a:pPr marL="0" marR="0" lvl="0" indent="0" algn="ctr" rtl="0">
              <a:lnSpc>
                <a:spcPct val="100000"/>
              </a:lnSpc>
              <a:spcBef>
                <a:spcPts val="500"/>
              </a:spcBef>
              <a:spcAft>
                <a:spcPts val="0"/>
              </a:spcAft>
              <a:buClr>
                <a:srgbClr val="000000"/>
              </a:buClr>
              <a:buSzPts val="1100"/>
              <a:buFont typeface="Arial"/>
              <a:buNone/>
            </a:pPr>
            <a:r>
              <a:rPr lang="en-GB" sz="1100" b="0" i="0" u="sng" strike="noStrike" cap="none">
                <a:solidFill>
                  <a:schemeClr val="lt1"/>
                </a:solidFill>
                <a:latin typeface="Public Sans"/>
                <a:ea typeface="Public Sans"/>
                <a:cs typeface="Public Sans"/>
                <a:sym typeface="Public Sans"/>
                <a:hlinkClick r:id="rId4">
                  <a:extLst>
                    <a:ext uri="{A12FA001-AC4F-418D-AE19-62706E023703}">
                      <ahyp:hlinkClr xmlns:ahyp="http://schemas.microsoft.com/office/drawing/2018/hyperlinkcolor" val="tx"/>
                    </a:ext>
                  </a:extLst>
                </a:hlinkClick>
              </a:rPr>
              <a:t>https://www.linkedin.com/malaga-techpark/</a:t>
            </a:r>
            <a:endParaRPr sz="1100" b="0" i="0" u="none" strike="noStrike" cap="none">
              <a:solidFill>
                <a:schemeClr val="lt1"/>
              </a:solidFill>
              <a:latin typeface="Public Sans"/>
              <a:ea typeface="Public Sans"/>
              <a:cs typeface="Public Sans"/>
              <a:sym typeface="Public Sans"/>
            </a:endParaRPr>
          </a:p>
          <a:p>
            <a:pPr marL="0" marR="0" lvl="0" indent="0" algn="ctr" rtl="0">
              <a:lnSpc>
                <a:spcPct val="100000"/>
              </a:lnSpc>
              <a:spcBef>
                <a:spcPts val="500"/>
              </a:spcBef>
              <a:spcAft>
                <a:spcPts val="0"/>
              </a:spcAft>
              <a:buClr>
                <a:srgbClr val="000000"/>
              </a:buClr>
              <a:buSzPts val="1100"/>
              <a:buFont typeface="Arial"/>
              <a:buNone/>
            </a:pPr>
            <a:r>
              <a:rPr lang="en-GB" sz="1100" b="0" i="0" u="sng" strike="noStrike" cap="none">
                <a:solidFill>
                  <a:schemeClr val="lt1"/>
                </a:solidFill>
                <a:latin typeface="Public Sans"/>
                <a:ea typeface="Public Sans"/>
                <a:cs typeface="Public Sans"/>
                <a:sym typeface="Public Sans"/>
              </a:rPr>
              <a:t>anavarro@pta.es</a:t>
            </a:r>
            <a:endParaRPr sz="1100" b="0" i="0" u="sng" strike="noStrike" cap="none">
              <a:solidFill>
                <a:schemeClr val="lt1"/>
              </a:solidFill>
              <a:latin typeface="Public Sans"/>
              <a:ea typeface="Public Sans"/>
              <a:cs typeface="Public Sans"/>
              <a:sym typeface="Public Sans"/>
            </a:endParaRPr>
          </a:p>
          <a:p>
            <a:pPr marL="0" marR="0" lvl="0" indent="0" algn="ctr" rtl="0">
              <a:lnSpc>
                <a:spcPct val="100000"/>
              </a:lnSpc>
              <a:spcBef>
                <a:spcPts val="500"/>
              </a:spcBef>
              <a:spcAft>
                <a:spcPts val="0"/>
              </a:spcAft>
              <a:buClr>
                <a:srgbClr val="000000"/>
              </a:buClr>
              <a:buSzPts val="1100"/>
              <a:buFont typeface="Arial"/>
              <a:buNone/>
            </a:pPr>
            <a:endParaRPr sz="1100" b="0" i="0" u="none" strike="noStrike" cap="none">
              <a:solidFill>
                <a:schemeClr val="lt1"/>
              </a:solidFill>
              <a:latin typeface="Public Sans"/>
              <a:ea typeface="Public Sans"/>
              <a:cs typeface="Public Sans"/>
              <a:sym typeface="Public Sans"/>
            </a:endParaRPr>
          </a:p>
          <a:p>
            <a:pPr marL="0" marR="0" lvl="0" indent="0" algn="ctr" rtl="0">
              <a:lnSpc>
                <a:spcPct val="100000"/>
              </a:lnSpc>
              <a:spcBef>
                <a:spcPts val="500"/>
              </a:spcBef>
              <a:spcAft>
                <a:spcPts val="0"/>
              </a:spcAft>
              <a:buClr>
                <a:schemeClr val="dk1"/>
              </a:buClr>
              <a:buSzPts val="1100"/>
              <a:buFont typeface="Arial"/>
              <a:buNone/>
            </a:pPr>
            <a:endParaRPr sz="1100" b="0" i="0" u="none" strike="noStrike" cap="none">
              <a:solidFill>
                <a:schemeClr val="lt1"/>
              </a:solidFill>
              <a:latin typeface="Public Sans"/>
              <a:ea typeface="Public Sans"/>
              <a:cs typeface="Public Sans"/>
              <a:sym typeface="Public Sans"/>
            </a:endParaRPr>
          </a:p>
          <a:p>
            <a:pPr marL="0" marR="0" lvl="0" indent="0" algn="ctr" rtl="0">
              <a:lnSpc>
                <a:spcPct val="100000"/>
              </a:lnSpc>
              <a:spcBef>
                <a:spcPts val="500"/>
              </a:spcBef>
              <a:spcAft>
                <a:spcPts val="0"/>
              </a:spcAft>
              <a:buClr>
                <a:schemeClr val="dk1"/>
              </a:buClr>
              <a:buSzPts val="1100"/>
              <a:buFont typeface="Arial"/>
              <a:buNone/>
            </a:pPr>
            <a:endParaRPr sz="1100" b="0" i="0" u="none" strike="noStrike" cap="none">
              <a:solidFill>
                <a:schemeClr val="lt1"/>
              </a:solidFill>
              <a:latin typeface="Public Sans"/>
              <a:ea typeface="Public Sans"/>
              <a:cs typeface="Public Sans"/>
              <a:sym typeface="Public Sans"/>
            </a:endParaRPr>
          </a:p>
          <a:p>
            <a:pPr marL="0" marR="0" lvl="0" indent="0" algn="ctr" rtl="0">
              <a:lnSpc>
                <a:spcPct val="100000"/>
              </a:lnSpc>
              <a:spcBef>
                <a:spcPts val="500"/>
              </a:spcBef>
              <a:spcAft>
                <a:spcPts val="0"/>
              </a:spcAft>
              <a:buClr>
                <a:srgbClr val="000000"/>
              </a:buClr>
              <a:buSzPts val="1100"/>
              <a:buFont typeface="Arial"/>
              <a:buNone/>
            </a:pPr>
            <a:endParaRPr sz="1100" b="0" i="0" u="none" strike="noStrike" cap="none">
              <a:solidFill>
                <a:schemeClr val="lt1"/>
              </a:solidFill>
              <a:latin typeface="Public Sans"/>
              <a:ea typeface="Public Sans"/>
              <a:cs typeface="Public Sans"/>
              <a:sym typeface="Public Sans"/>
            </a:endParaRPr>
          </a:p>
        </p:txBody>
      </p:sp>
      <p:sp>
        <p:nvSpPr>
          <p:cNvPr id="623" name="Google Shape;623;p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GB"/>
              <a:t>28</a:t>
            </a:f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3197f28326a_0_0"/>
          <p:cNvSpPr txBox="1">
            <a:spLocks noGrp="1"/>
          </p:cNvSpPr>
          <p:nvPr>
            <p:ph type="ctrTitle"/>
          </p:nvPr>
        </p:nvSpPr>
        <p:spPr>
          <a:xfrm>
            <a:off x="546025" y="91050"/>
            <a:ext cx="3381000" cy="1154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GB"/>
              <a:t>Well connected</a:t>
            </a:r>
            <a:endParaRPr/>
          </a:p>
        </p:txBody>
      </p:sp>
      <p:sp>
        <p:nvSpPr>
          <p:cNvPr id="233" name="Google Shape;233;g3197f28326a_0_0"/>
          <p:cNvSpPr txBox="1">
            <a:spLocks noGrp="1"/>
          </p:cNvSpPr>
          <p:nvPr>
            <p:ph type="subTitle" idx="1"/>
          </p:nvPr>
        </p:nvSpPr>
        <p:spPr>
          <a:xfrm>
            <a:off x="92625" y="1245150"/>
            <a:ext cx="3759600" cy="44361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Clr>
                <a:schemeClr val="dk1"/>
              </a:buClr>
              <a:buSzPts val="1100"/>
              <a:buFont typeface="Arial"/>
              <a:buNone/>
            </a:pPr>
            <a:r>
              <a:rPr lang="en-GB" sz="1200" b="1" dirty="0">
                <a:solidFill>
                  <a:schemeClr val="dk1"/>
                </a:solidFill>
              </a:rPr>
              <a:t>Malaga-Costa del Sol Airport</a:t>
            </a:r>
            <a:br>
              <a:rPr lang="en-GB" sz="1200" b="1" dirty="0">
                <a:solidFill>
                  <a:schemeClr val="dk1"/>
                </a:solidFill>
              </a:rPr>
            </a:br>
            <a:r>
              <a:rPr lang="en-GB" sz="1000" dirty="0">
                <a:solidFill>
                  <a:schemeClr val="dk1"/>
                </a:solidFill>
              </a:rPr>
              <a:t> 4th Spanish airport, reaching almost 24 million passengers in 2024 and serving 128 destinations.</a:t>
            </a:r>
            <a:br>
              <a:rPr lang="en-GB" sz="1000" dirty="0">
                <a:solidFill>
                  <a:schemeClr val="dk1"/>
                </a:solidFill>
              </a:rPr>
            </a:br>
            <a:r>
              <a:rPr lang="en-GB" sz="1000" dirty="0">
                <a:solidFill>
                  <a:schemeClr val="dk1"/>
                </a:solidFill>
              </a:rPr>
              <a:t> Main destinations in volume: UK, Germany and France. Capacity for 35 million passengers/year and over 90 direct flights to most European destinations.</a:t>
            </a: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200" b="1" dirty="0">
                <a:solidFill>
                  <a:schemeClr val="dk1"/>
                </a:solidFill>
              </a:rPr>
              <a:t>High Speed Train</a:t>
            </a:r>
            <a:endParaRPr sz="12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000" dirty="0">
                <a:solidFill>
                  <a:schemeClr val="dk1"/>
                </a:solidFill>
              </a:rPr>
              <a:t>Madrid is only 2.5 h. away. Other lines connecting to other major Spanish cities: Barcelona, Seville, Zaragoza.</a:t>
            </a: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200" b="1" dirty="0">
                <a:solidFill>
                  <a:schemeClr val="dk1"/>
                </a:solidFill>
              </a:rPr>
              <a:t>Motorway Networks</a:t>
            </a:r>
            <a:br>
              <a:rPr lang="en-GB" sz="1200" b="1" dirty="0">
                <a:solidFill>
                  <a:schemeClr val="dk1"/>
                </a:solidFill>
              </a:rPr>
            </a:br>
            <a:r>
              <a:rPr lang="en-GB" sz="1200" dirty="0">
                <a:solidFill>
                  <a:schemeClr val="dk1"/>
                </a:solidFill>
              </a:rPr>
              <a:t> </a:t>
            </a:r>
            <a:r>
              <a:rPr lang="en-GB" sz="1000" dirty="0">
                <a:solidFill>
                  <a:schemeClr val="dk1"/>
                </a:solidFill>
              </a:rPr>
              <a:t>Motorway networks in Málaga and the Costa del Sol area run all around the Southern coast, connecting Costa del Sol resorts, such as Málaga City, Marbella and Estepona. As well as providing links to other cities such as Cordoba, Seville, Madrid and Valencia.</a:t>
            </a:r>
            <a:endParaRPr sz="1000"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200" b="1" dirty="0">
                <a:solidFill>
                  <a:schemeClr val="dk1"/>
                </a:solidFill>
              </a:rPr>
              <a:t>Seaport</a:t>
            </a:r>
            <a:endParaRPr sz="1200" b="1" dirty="0">
              <a:solidFill>
                <a:schemeClr val="dk1"/>
              </a:solidFill>
            </a:endParaRPr>
          </a:p>
          <a:p>
            <a:pPr marL="0" lvl="0" indent="0" algn="l" rtl="0">
              <a:lnSpc>
                <a:spcPct val="115000"/>
              </a:lnSpc>
              <a:spcBef>
                <a:spcPts val="0"/>
              </a:spcBef>
              <a:spcAft>
                <a:spcPts val="0"/>
              </a:spcAft>
              <a:buClr>
                <a:schemeClr val="dk1"/>
              </a:buClr>
              <a:buSzPts val="1100"/>
              <a:buFont typeface="Arial"/>
              <a:buNone/>
            </a:pPr>
            <a:r>
              <a:rPr lang="en-GB" sz="1000" dirty="0">
                <a:solidFill>
                  <a:schemeClr val="dk1"/>
                </a:solidFill>
              </a:rPr>
              <a:t>2nd most important cruise shipping port in Spain and the 6th Mediterranean port in terms of good traffic.</a:t>
            </a:r>
            <a:endParaRPr sz="1000" dirty="0">
              <a:solidFill>
                <a:schemeClr val="dk1"/>
              </a:solidFill>
            </a:endParaRPr>
          </a:p>
          <a:p>
            <a:pPr marL="0" lvl="0" indent="0" algn="l" rtl="0">
              <a:lnSpc>
                <a:spcPct val="100000"/>
              </a:lnSpc>
              <a:spcBef>
                <a:spcPts val="0"/>
              </a:spcBef>
              <a:spcAft>
                <a:spcPts val="0"/>
              </a:spcAft>
              <a:buSzPts val="1400"/>
              <a:buNone/>
            </a:pPr>
            <a:endParaRPr dirty="0"/>
          </a:p>
        </p:txBody>
      </p:sp>
      <p:sp>
        <p:nvSpPr>
          <p:cNvPr id="234" name="Google Shape;234;g3197f28326a_0_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3</a:t>
            </a:fld>
            <a:endParaRPr/>
          </a:p>
        </p:txBody>
      </p:sp>
      <p:pic>
        <p:nvPicPr>
          <p:cNvPr id="235" name="Google Shape;235;g3197f28326a_0_0"/>
          <p:cNvPicPr preferRelativeResize="0"/>
          <p:nvPr/>
        </p:nvPicPr>
        <p:blipFill rotWithShape="1">
          <a:blip r:embed="rId3">
            <a:alphaModFix/>
          </a:blip>
          <a:srcRect/>
          <a:stretch/>
        </p:blipFill>
        <p:spPr>
          <a:xfrm>
            <a:off x="4024825" y="-2425"/>
            <a:ext cx="5119174" cy="5143501"/>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39"/>
        <p:cNvGrpSpPr/>
        <p:nvPr/>
      </p:nvGrpSpPr>
      <p:grpSpPr>
        <a:xfrm>
          <a:off x="0" y="0"/>
          <a:ext cx="0" cy="0"/>
          <a:chOff x="0" y="0"/>
          <a:chExt cx="0" cy="0"/>
        </a:xfrm>
      </p:grpSpPr>
      <p:sp>
        <p:nvSpPr>
          <p:cNvPr id="240" name="Google Shape;240;p3"/>
          <p:cNvSpPr txBox="1">
            <a:spLocks noGrp="1"/>
          </p:cNvSpPr>
          <p:nvPr>
            <p:ph type="ctrTitle"/>
          </p:nvPr>
        </p:nvSpPr>
        <p:spPr>
          <a:xfrm>
            <a:off x="2071670" y="785800"/>
            <a:ext cx="6286500" cy="109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GB" sz="3000"/>
              <a:t>Málaga TechPark in figures</a:t>
            </a:r>
            <a:endParaRPr/>
          </a:p>
          <a:p>
            <a:pPr marL="0" lvl="0" indent="0" algn="l" rtl="0">
              <a:lnSpc>
                <a:spcPct val="100000"/>
              </a:lnSpc>
              <a:spcBef>
                <a:spcPts val="0"/>
              </a:spcBef>
              <a:spcAft>
                <a:spcPts val="0"/>
              </a:spcAft>
              <a:buSzPts val="2400"/>
              <a:buNone/>
            </a:pPr>
            <a:endParaRPr/>
          </a:p>
        </p:txBody>
      </p:sp>
      <p:sp>
        <p:nvSpPr>
          <p:cNvPr id="241" name="Google Shape;241;p3"/>
          <p:cNvSpPr txBox="1">
            <a:spLocks noGrp="1"/>
          </p:cNvSpPr>
          <p:nvPr>
            <p:ph type="ctrTitle"/>
          </p:nvPr>
        </p:nvSpPr>
        <p:spPr>
          <a:xfrm>
            <a:off x="2081650" y="1671450"/>
            <a:ext cx="2314200" cy="2890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GB"/>
              <a:t>32</a:t>
            </a:r>
            <a:br>
              <a:rPr lang="en-GB"/>
            </a:br>
            <a:r>
              <a:rPr lang="en-GB" sz="1000" b="0"/>
              <a:t>Years of experience</a:t>
            </a:r>
            <a:endParaRPr/>
          </a:p>
          <a:p>
            <a:pPr marL="0" lvl="0" indent="0" algn="l" rtl="0">
              <a:lnSpc>
                <a:spcPct val="100000"/>
              </a:lnSpc>
              <a:spcBef>
                <a:spcPts val="0"/>
              </a:spcBef>
              <a:spcAft>
                <a:spcPts val="0"/>
              </a:spcAft>
              <a:buSzPts val="2400"/>
              <a:buNone/>
            </a:pPr>
            <a:endParaRPr sz="1000" b="0"/>
          </a:p>
          <a:p>
            <a:pPr marL="0" lvl="0" indent="0" algn="l" rtl="0">
              <a:lnSpc>
                <a:spcPct val="100000"/>
              </a:lnSpc>
              <a:spcBef>
                <a:spcPts val="0"/>
              </a:spcBef>
              <a:spcAft>
                <a:spcPts val="0"/>
              </a:spcAft>
              <a:buSzPts val="2400"/>
              <a:buNone/>
            </a:pPr>
            <a:r>
              <a:rPr lang="en-GB"/>
              <a:t>700</a:t>
            </a:r>
            <a:endParaRPr/>
          </a:p>
          <a:p>
            <a:pPr marL="0" lvl="0" indent="0" algn="l" rtl="0">
              <a:lnSpc>
                <a:spcPct val="100000"/>
              </a:lnSpc>
              <a:spcBef>
                <a:spcPts val="0"/>
              </a:spcBef>
              <a:spcAft>
                <a:spcPts val="0"/>
              </a:spcAft>
              <a:buSzPts val="2400"/>
              <a:buNone/>
            </a:pPr>
            <a:r>
              <a:rPr lang="en-GB" sz="1000" b="0"/>
              <a:t>Enterprises</a:t>
            </a:r>
            <a:endParaRPr/>
          </a:p>
          <a:p>
            <a:pPr marL="0" lvl="0" indent="0" algn="l" rtl="0">
              <a:lnSpc>
                <a:spcPct val="100000"/>
              </a:lnSpc>
              <a:spcBef>
                <a:spcPts val="0"/>
              </a:spcBef>
              <a:spcAft>
                <a:spcPts val="0"/>
              </a:spcAft>
              <a:buSzPts val="2400"/>
              <a:buNone/>
            </a:pPr>
            <a:endParaRPr sz="1000" b="0"/>
          </a:p>
          <a:p>
            <a:pPr marL="0" lvl="0" indent="0" algn="l" rtl="0">
              <a:lnSpc>
                <a:spcPct val="100000"/>
              </a:lnSpc>
              <a:spcBef>
                <a:spcPts val="0"/>
              </a:spcBef>
              <a:spcAft>
                <a:spcPts val="0"/>
              </a:spcAft>
              <a:buSzPts val="2400"/>
              <a:buNone/>
            </a:pPr>
            <a:r>
              <a:rPr lang="en-GB"/>
              <a:t>25,100</a:t>
            </a:r>
            <a:endParaRPr/>
          </a:p>
          <a:p>
            <a:pPr marL="0" lvl="0" indent="0" algn="l" rtl="0">
              <a:lnSpc>
                <a:spcPct val="100000"/>
              </a:lnSpc>
              <a:spcBef>
                <a:spcPts val="0"/>
              </a:spcBef>
              <a:spcAft>
                <a:spcPts val="0"/>
              </a:spcAft>
              <a:buSzPts val="2400"/>
              <a:buNone/>
            </a:pPr>
            <a:r>
              <a:rPr lang="en-GB" sz="1000" b="0"/>
              <a:t>Professional</a:t>
            </a:r>
            <a:endParaRPr/>
          </a:p>
          <a:p>
            <a:pPr marL="0" lvl="0" indent="0" algn="l" rtl="0">
              <a:lnSpc>
                <a:spcPct val="100000"/>
              </a:lnSpc>
              <a:spcBef>
                <a:spcPts val="0"/>
              </a:spcBef>
              <a:spcAft>
                <a:spcPts val="0"/>
              </a:spcAft>
              <a:buSzPts val="2400"/>
              <a:buNone/>
            </a:pPr>
            <a:endParaRPr sz="1000" b="0"/>
          </a:p>
          <a:p>
            <a:pPr marL="0" lvl="0" indent="0" algn="l" rtl="0">
              <a:lnSpc>
                <a:spcPct val="100000"/>
              </a:lnSpc>
              <a:spcBef>
                <a:spcPts val="0"/>
              </a:spcBef>
              <a:spcAft>
                <a:spcPts val="0"/>
              </a:spcAft>
              <a:buSzPts val="2400"/>
              <a:buNone/>
            </a:pPr>
            <a:r>
              <a:rPr lang="en-GB"/>
              <a:t>+2M</a:t>
            </a:r>
            <a:endParaRPr/>
          </a:p>
          <a:p>
            <a:pPr marL="0" lvl="0" indent="0" algn="l" rtl="0">
              <a:lnSpc>
                <a:spcPct val="100000"/>
              </a:lnSpc>
              <a:spcBef>
                <a:spcPts val="0"/>
              </a:spcBef>
              <a:spcAft>
                <a:spcPts val="0"/>
              </a:spcAft>
              <a:buSzPts val="2400"/>
              <a:buNone/>
            </a:pPr>
            <a:r>
              <a:rPr lang="en-GB" sz="1000" b="0"/>
              <a:t>M² dedicated to innovation</a:t>
            </a:r>
            <a:endParaRPr/>
          </a:p>
          <a:p>
            <a:pPr marL="0" lvl="0" indent="0" algn="l" rtl="0">
              <a:lnSpc>
                <a:spcPct val="100000"/>
              </a:lnSpc>
              <a:spcBef>
                <a:spcPts val="0"/>
              </a:spcBef>
              <a:spcAft>
                <a:spcPts val="0"/>
              </a:spcAft>
              <a:buSzPts val="2400"/>
              <a:buNone/>
            </a:pPr>
            <a:endParaRPr/>
          </a:p>
          <a:p>
            <a:pPr marL="0" lvl="0" indent="0" algn="l" rtl="0">
              <a:lnSpc>
                <a:spcPct val="100000"/>
              </a:lnSpc>
              <a:spcBef>
                <a:spcPts val="0"/>
              </a:spcBef>
              <a:spcAft>
                <a:spcPts val="0"/>
              </a:spcAft>
              <a:buSzPts val="2400"/>
              <a:buNone/>
            </a:pPr>
            <a:endParaRPr/>
          </a:p>
          <a:p>
            <a:pPr marL="0" lvl="0" indent="0" algn="l" rtl="0">
              <a:lnSpc>
                <a:spcPct val="100000"/>
              </a:lnSpc>
              <a:spcBef>
                <a:spcPts val="0"/>
              </a:spcBef>
              <a:spcAft>
                <a:spcPts val="0"/>
              </a:spcAft>
              <a:buSzPts val="2400"/>
              <a:buNone/>
            </a:pPr>
            <a:endParaRPr/>
          </a:p>
        </p:txBody>
      </p:sp>
      <p:sp>
        <p:nvSpPr>
          <p:cNvPr id="242" name="Google Shape;242;p3"/>
          <p:cNvSpPr txBox="1">
            <a:spLocks noGrp="1"/>
          </p:cNvSpPr>
          <p:nvPr>
            <p:ph type="ctrTitle"/>
          </p:nvPr>
        </p:nvSpPr>
        <p:spPr>
          <a:xfrm>
            <a:off x="4955300" y="1671450"/>
            <a:ext cx="2314200" cy="2890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2400"/>
              <a:buNone/>
            </a:pPr>
            <a:r>
              <a:rPr lang="en-GB"/>
              <a:t>+900M</a:t>
            </a:r>
            <a:endParaRPr/>
          </a:p>
          <a:p>
            <a:pPr marL="0" lvl="0" indent="0" algn="l" rtl="0">
              <a:lnSpc>
                <a:spcPct val="100000"/>
              </a:lnSpc>
              <a:spcBef>
                <a:spcPts val="0"/>
              </a:spcBef>
              <a:spcAft>
                <a:spcPts val="0"/>
              </a:spcAft>
              <a:buSzPts val="2400"/>
              <a:buNone/>
            </a:pPr>
            <a:r>
              <a:rPr lang="en-GB" sz="1000" b="0"/>
              <a:t>€ in investment</a:t>
            </a:r>
            <a:endParaRPr/>
          </a:p>
          <a:p>
            <a:pPr marL="0" lvl="0" indent="0" algn="l" rtl="0">
              <a:lnSpc>
                <a:spcPct val="100000"/>
              </a:lnSpc>
              <a:spcBef>
                <a:spcPts val="0"/>
              </a:spcBef>
              <a:spcAft>
                <a:spcPts val="0"/>
              </a:spcAft>
              <a:buSzPts val="2400"/>
              <a:buNone/>
            </a:pPr>
            <a:endParaRPr sz="1000" b="0"/>
          </a:p>
          <a:p>
            <a:pPr marL="0" lvl="0" indent="0" algn="l" rtl="0">
              <a:lnSpc>
                <a:spcPct val="100000"/>
              </a:lnSpc>
              <a:spcBef>
                <a:spcPts val="0"/>
              </a:spcBef>
              <a:spcAft>
                <a:spcPts val="0"/>
              </a:spcAft>
              <a:buSzPts val="2400"/>
              <a:buNone/>
            </a:pPr>
            <a:r>
              <a:rPr lang="en-GB" sz="1800" b="1" i="0" u="none" strike="noStrike" cap="none">
                <a:solidFill>
                  <a:srgbClr val="000000"/>
                </a:solidFill>
                <a:latin typeface="Public Sans"/>
                <a:ea typeface="Public Sans"/>
                <a:cs typeface="Public Sans"/>
                <a:sym typeface="Public Sans"/>
              </a:rPr>
              <a:t>+80%</a:t>
            </a:r>
            <a:br>
              <a:rPr lang="en-GB" sz="1800" b="1" i="0" u="none" strike="noStrike" cap="none">
                <a:solidFill>
                  <a:srgbClr val="000000"/>
                </a:solidFill>
                <a:latin typeface="Public Sans"/>
                <a:ea typeface="Public Sans"/>
                <a:cs typeface="Public Sans"/>
                <a:sym typeface="Public Sans"/>
              </a:rPr>
            </a:br>
            <a:r>
              <a:rPr lang="en-GB" sz="1000" b="0" i="0" u="none" strike="noStrike" cap="none">
                <a:solidFill>
                  <a:srgbClr val="000000"/>
                </a:solidFill>
                <a:latin typeface="Public Sans"/>
                <a:ea typeface="Public Sans"/>
                <a:cs typeface="Public Sans"/>
                <a:sym typeface="Public Sans"/>
              </a:rPr>
              <a:t>Private investment</a:t>
            </a:r>
            <a:br>
              <a:rPr lang="en-GB" sz="1000" b="0" i="0" u="none" strike="noStrike" cap="none">
                <a:solidFill>
                  <a:srgbClr val="000000"/>
                </a:solidFill>
                <a:latin typeface="Public Sans"/>
                <a:ea typeface="Public Sans"/>
                <a:cs typeface="Public Sans"/>
                <a:sym typeface="Public Sans"/>
              </a:rPr>
            </a:br>
            <a:br>
              <a:rPr lang="en-GB" sz="1000" b="0" i="0" u="none" strike="noStrike" cap="none">
                <a:solidFill>
                  <a:srgbClr val="000000"/>
                </a:solidFill>
                <a:latin typeface="Public Sans"/>
                <a:ea typeface="Public Sans"/>
                <a:cs typeface="Public Sans"/>
                <a:sym typeface="Public Sans"/>
              </a:rPr>
            </a:br>
            <a:r>
              <a:rPr lang="en-GB"/>
              <a:t>+22%</a:t>
            </a:r>
            <a:endParaRPr/>
          </a:p>
          <a:p>
            <a:pPr marL="0" lvl="0" indent="0" algn="l" rtl="0">
              <a:lnSpc>
                <a:spcPct val="100000"/>
              </a:lnSpc>
              <a:spcBef>
                <a:spcPts val="0"/>
              </a:spcBef>
              <a:spcAft>
                <a:spcPts val="0"/>
              </a:spcAft>
              <a:buSzPts val="2400"/>
              <a:buNone/>
            </a:pPr>
            <a:r>
              <a:rPr lang="en-GB" sz="1000" b="0"/>
              <a:t>Of the GDP of Malaga</a:t>
            </a:r>
            <a:endParaRPr/>
          </a:p>
          <a:p>
            <a:pPr marL="0" lvl="0" indent="0" algn="l" rtl="0">
              <a:lnSpc>
                <a:spcPct val="100000"/>
              </a:lnSpc>
              <a:spcBef>
                <a:spcPts val="0"/>
              </a:spcBef>
              <a:spcAft>
                <a:spcPts val="0"/>
              </a:spcAft>
              <a:buSzPts val="2400"/>
              <a:buNone/>
            </a:pPr>
            <a:endParaRPr sz="1000" b="0"/>
          </a:p>
          <a:p>
            <a:pPr marL="0" lvl="0" indent="0" algn="l" rtl="0">
              <a:lnSpc>
                <a:spcPct val="100000"/>
              </a:lnSpc>
              <a:spcBef>
                <a:spcPts val="0"/>
              </a:spcBef>
              <a:spcAft>
                <a:spcPts val="0"/>
              </a:spcAft>
              <a:buSzPts val="2400"/>
              <a:buNone/>
            </a:pPr>
            <a:r>
              <a:rPr lang="en-GB"/>
              <a:t>50,000</a:t>
            </a:r>
            <a:endParaRPr/>
          </a:p>
          <a:p>
            <a:pPr marL="0" lvl="0" indent="0" algn="l" rtl="0">
              <a:lnSpc>
                <a:spcPct val="100000"/>
              </a:lnSpc>
              <a:spcBef>
                <a:spcPts val="0"/>
              </a:spcBef>
              <a:spcAft>
                <a:spcPts val="0"/>
              </a:spcAft>
              <a:buSzPts val="2400"/>
              <a:buNone/>
            </a:pPr>
            <a:r>
              <a:rPr lang="en-GB" sz="1000" b="0"/>
              <a:t>Indirect employment growth</a:t>
            </a:r>
            <a:endParaRPr/>
          </a:p>
          <a:p>
            <a:pPr marL="0" lvl="0" indent="0" algn="l" rtl="0">
              <a:lnSpc>
                <a:spcPct val="100000"/>
              </a:lnSpc>
              <a:spcBef>
                <a:spcPts val="0"/>
              </a:spcBef>
              <a:spcAft>
                <a:spcPts val="0"/>
              </a:spcAft>
              <a:buSzPts val="2400"/>
              <a:buNone/>
            </a:pPr>
            <a:endParaRPr/>
          </a:p>
          <a:p>
            <a:pPr marL="0" lvl="0" indent="0" algn="l" rtl="0">
              <a:lnSpc>
                <a:spcPct val="100000"/>
              </a:lnSpc>
              <a:spcBef>
                <a:spcPts val="0"/>
              </a:spcBef>
              <a:spcAft>
                <a:spcPts val="0"/>
              </a:spcAft>
              <a:buSzPts val="2400"/>
              <a:buNone/>
            </a:pPr>
            <a:endParaRPr/>
          </a:p>
          <a:p>
            <a:pPr marL="0" lvl="0" indent="0" algn="l" rtl="0">
              <a:lnSpc>
                <a:spcPct val="100000"/>
              </a:lnSpc>
              <a:spcBef>
                <a:spcPts val="0"/>
              </a:spcBef>
              <a:spcAft>
                <a:spcPts val="0"/>
              </a:spcAft>
              <a:buSzPts val="2400"/>
              <a:buNone/>
            </a:pPr>
            <a:endParaRPr/>
          </a:p>
        </p:txBody>
      </p:sp>
      <p:sp>
        <p:nvSpPr>
          <p:cNvPr id="243" name="Google Shape;243;p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GB" sz="1300" b="0" i="0" u="none" strike="noStrike" cap="none">
                <a:solidFill>
                  <a:srgbClr val="000000"/>
                </a:solidFill>
                <a:latin typeface="Public Sans"/>
                <a:ea typeface="Public Sans"/>
                <a:cs typeface="Public Sans"/>
                <a:sym typeface="Public Sans"/>
              </a:rPr>
              <a:t>4</a:t>
            </a:fld>
            <a:endParaRPr sz="1300" b="0" i="0" u="none" strike="noStrike" cap="none">
              <a:solidFill>
                <a:srgbClr val="000000"/>
              </a:solidFill>
              <a:latin typeface="Public Sans"/>
              <a:ea typeface="Public Sans"/>
              <a:cs typeface="Public Sans"/>
              <a:sym typeface="Public Sans"/>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47"/>
        <p:cNvGrpSpPr/>
        <p:nvPr/>
      </p:nvGrpSpPr>
      <p:grpSpPr>
        <a:xfrm>
          <a:off x="0" y="0"/>
          <a:ext cx="0" cy="0"/>
          <a:chOff x="0" y="0"/>
          <a:chExt cx="0" cy="0"/>
        </a:xfrm>
      </p:grpSpPr>
      <p:sp>
        <p:nvSpPr>
          <p:cNvPr id="248" name="Google Shape;248;g3197f28326a_0_8"/>
          <p:cNvSpPr txBox="1">
            <a:spLocks noGrp="1"/>
          </p:cNvSpPr>
          <p:nvPr>
            <p:ph type="ctrTitle"/>
          </p:nvPr>
        </p:nvSpPr>
        <p:spPr>
          <a:xfrm>
            <a:off x="571472" y="1643056"/>
            <a:ext cx="3000300" cy="11541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GB"/>
              <a:t>Authentic model of innovation</a:t>
            </a:r>
            <a:endParaRPr/>
          </a:p>
        </p:txBody>
      </p:sp>
      <p:sp>
        <p:nvSpPr>
          <p:cNvPr id="249" name="Google Shape;249;g3197f28326a_0_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5</a:t>
            </a:fld>
            <a:endParaRPr/>
          </a:p>
        </p:txBody>
      </p:sp>
      <p:pic>
        <p:nvPicPr>
          <p:cNvPr id="250" name="Google Shape;250;g3197f28326a_0_8"/>
          <p:cNvPicPr preferRelativeResize="0"/>
          <p:nvPr/>
        </p:nvPicPr>
        <p:blipFill rotWithShape="1">
          <a:blip r:embed="rId3">
            <a:alphaModFix/>
          </a:blip>
          <a:srcRect/>
          <a:stretch/>
        </p:blipFill>
        <p:spPr>
          <a:xfrm>
            <a:off x="4023375" y="0"/>
            <a:ext cx="5082099" cy="5088128"/>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3197f28326a_0_1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6</a:t>
            </a:fld>
            <a:endParaRPr/>
          </a:p>
        </p:txBody>
      </p:sp>
      <p:pic>
        <p:nvPicPr>
          <p:cNvPr id="256" name="Google Shape;256;g3197f28326a_0_15"/>
          <p:cNvPicPr preferRelativeResize="0"/>
          <p:nvPr/>
        </p:nvPicPr>
        <p:blipFill rotWithShape="1">
          <a:blip r:embed="rId3">
            <a:alphaModFix/>
          </a:blip>
          <a:srcRect/>
          <a:stretch/>
        </p:blipFill>
        <p:spPr>
          <a:xfrm>
            <a:off x="1135625" y="1499025"/>
            <a:ext cx="8008374" cy="214542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3197f28326a_0_22"/>
          <p:cNvSpPr txBox="1">
            <a:spLocks noGrp="1"/>
          </p:cNvSpPr>
          <p:nvPr>
            <p:ph type="ctrTitle"/>
          </p:nvPr>
        </p:nvSpPr>
        <p:spPr>
          <a:xfrm>
            <a:off x="2071670" y="785800"/>
            <a:ext cx="6286500" cy="10902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2400"/>
              <a:buNone/>
            </a:pPr>
            <a:r>
              <a:rPr lang="en-GB" sz="3000"/>
              <a:t>Headquarters of Innovation Networks</a:t>
            </a:r>
            <a:endParaRPr sz="3000"/>
          </a:p>
        </p:txBody>
      </p:sp>
      <p:sp>
        <p:nvSpPr>
          <p:cNvPr id="262" name="Google Shape;262;g3197f28326a_0_2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Clr>
                <a:srgbClr val="000000"/>
              </a:buClr>
              <a:buSzPts val="1300"/>
              <a:buFont typeface="Arial"/>
              <a:buNone/>
            </a:pPr>
            <a:fld id="{00000000-1234-1234-1234-123412341234}" type="slidenum">
              <a:rPr lang="en-GB"/>
              <a:t>7</a:t>
            </a:fld>
            <a:endParaRPr/>
          </a:p>
        </p:txBody>
      </p:sp>
      <p:pic>
        <p:nvPicPr>
          <p:cNvPr id="263" name="Google Shape;263;g3197f28326a_0_22"/>
          <p:cNvPicPr preferRelativeResize="0"/>
          <p:nvPr/>
        </p:nvPicPr>
        <p:blipFill rotWithShape="1">
          <a:blip r:embed="rId3">
            <a:alphaModFix/>
          </a:blip>
          <a:srcRect/>
          <a:stretch/>
        </p:blipFill>
        <p:spPr>
          <a:xfrm>
            <a:off x="1255650" y="1972300"/>
            <a:ext cx="3571875" cy="1781175"/>
          </a:xfrm>
          <a:prstGeom prst="rect">
            <a:avLst/>
          </a:prstGeom>
          <a:noFill/>
          <a:ln>
            <a:noFill/>
          </a:ln>
        </p:spPr>
      </p:pic>
      <p:pic>
        <p:nvPicPr>
          <p:cNvPr id="264" name="Google Shape;264;g3197f28326a_0_22"/>
          <p:cNvPicPr preferRelativeResize="0"/>
          <p:nvPr/>
        </p:nvPicPr>
        <p:blipFill rotWithShape="1">
          <a:blip r:embed="rId4">
            <a:alphaModFix/>
          </a:blip>
          <a:srcRect/>
          <a:stretch/>
        </p:blipFill>
        <p:spPr>
          <a:xfrm>
            <a:off x="5676475" y="1972300"/>
            <a:ext cx="3429000" cy="1781175"/>
          </a:xfrm>
          <a:prstGeom prst="rect">
            <a:avLst/>
          </a:prstGeom>
          <a:noFill/>
          <a:ln>
            <a:noFill/>
          </a:ln>
        </p:spPr>
      </p:pic>
      <p:sp>
        <p:nvSpPr>
          <p:cNvPr id="265" name="Google Shape;265;g3197f28326a_0_22"/>
          <p:cNvSpPr txBox="1"/>
          <p:nvPr/>
        </p:nvSpPr>
        <p:spPr>
          <a:xfrm>
            <a:off x="1477825" y="3736250"/>
            <a:ext cx="3094200" cy="88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International Association of Science Parks and Areas of Innovation</a:t>
            </a:r>
            <a:endParaRPr sz="1400" b="0" i="0" u="none" strike="noStrike" cap="none">
              <a:solidFill>
                <a:srgbClr val="000000"/>
              </a:solidFill>
              <a:latin typeface="Arial"/>
              <a:ea typeface="Arial"/>
              <a:cs typeface="Arial"/>
              <a:sym typeface="Arial"/>
            </a:endParaRPr>
          </a:p>
        </p:txBody>
      </p:sp>
      <p:sp>
        <p:nvSpPr>
          <p:cNvPr id="266" name="Google Shape;266;g3197f28326a_0_22"/>
          <p:cNvSpPr txBox="1"/>
          <p:nvPr/>
        </p:nvSpPr>
        <p:spPr>
          <a:xfrm>
            <a:off x="5676475" y="3982150"/>
            <a:ext cx="3094200" cy="8877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n-GB" sz="1400" b="0" i="0" u="none" strike="noStrike" cap="none">
                <a:solidFill>
                  <a:srgbClr val="000000"/>
                </a:solidFill>
                <a:latin typeface="Arial"/>
                <a:ea typeface="Arial"/>
                <a:cs typeface="Arial"/>
                <a:sym typeface="Arial"/>
              </a:rPr>
              <a:t>Association of Science and Technology Park of Spain</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4"/>
          <p:cNvSpPr txBox="1">
            <a:spLocks noGrp="1"/>
          </p:cNvSpPr>
          <p:nvPr>
            <p:ph type="ctrTitle"/>
          </p:nvPr>
        </p:nvSpPr>
        <p:spPr>
          <a:xfrm>
            <a:off x="476250" y="723900"/>
            <a:ext cx="3410100" cy="1581300"/>
          </a:xfrm>
          <a:prstGeom prst="rect">
            <a:avLst/>
          </a:prstGeom>
          <a:noFill/>
          <a:ln>
            <a:noFill/>
          </a:ln>
        </p:spPr>
        <p:txBody>
          <a:bodyPr spcFirstLastPara="1" wrap="square" lIns="91425" tIns="91425" rIns="91425" bIns="91425" anchor="ctr" anchorCtr="0">
            <a:noAutofit/>
          </a:bodyPr>
          <a:lstStyle/>
          <a:p>
            <a:pPr marL="0" lvl="0" indent="0" algn="l" rtl="0">
              <a:lnSpc>
                <a:spcPct val="100000"/>
              </a:lnSpc>
              <a:spcBef>
                <a:spcPts val="0"/>
              </a:spcBef>
              <a:spcAft>
                <a:spcPts val="0"/>
              </a:spcAft>
              <a:buSzPts val="1100"/>
              <a:buNone/>
            </a:pPr>
            <a:r>
              <a:rPr lang="en-GB" sz="3000"/>
              <a:t>Agreements with the University de Malaga</a:t>
            </a:r>
            <a:endParaRPr sz="3000"/>
          </a:p>
        </p:txBody>
      </p:sp>
      <p:sp>
        <p:nvSpPr>
          <p:cNvPr id="272" name="Google Shape;272;p4"/>
          <p:cNvSpPr txBox="1">
            <a:spLocks noGrp="1"/>
          </p:cNvSpPr>
          <p:nvPr>
            <p:ph type="subTitle" idx="1"/>
          </p:nvPr>
        </p:nvSpPr>
        <p:spPr>
          <a:xfrm>
            <a:off x="357550" y="2305200"/>
            <a:ext cx="3410100" cy="2495400"/>
          </a:xfrm>
          <a:prstGeom prst="rect">
            <a:avLst/>
          </a:prstGeom>
          <a:noFill/>
          <a:ln>
            <a:noFill/>
          </a:ln>
        </p:spPr>
        <p:txBody>
          <a:bodyPr spcFirstLastPara="1" wrap="square" lIns="91425" tIns="91425" rIns="91425" bIns="91425" anchor="t" anchorCtr="0">
            <a:noAutofit/>
          </a:bodyPr>
          <a:lstStyle/>
          <a:p>
            <a:pPr marL="0" lvl="0" indent="0" algn="just" rtl="0">
              <a:lnSpc>
                <a:spcPct val="100000"/>
              </a:lnSpc>
              <a:spcBef>
                <a:spcPts val="0"/>
              </a:spcBef>
              <a:spcAft>
                <a:spcPts val="0"/>
              </a:spcAft>
              <a:buSzPts val="1400"/>
              <a:buNone/>
            </a:pPr>
            <a:r>
              <a:rPr lang="en-GB" sz="1000" dirty="0"/>
              <a:t>The University of Malaga is among the 14 universities in Spain with the highest scientific and technical production.  </a:t>
            </a:r>
            <a:endParaRPr dirty="0"/>
          </a:p>
          <a:p>
            <a:pPr marL="0" lvl="0" indent="0" algn="l" rtl="0">
              <a:lnSpc>
                <a:spcPct val="100000"/>
              </a:lnSpc>
              <a:spcBef>
                <a:spcPts val="0"/>
              </a:spcBef>
              <a:spcAft>
                <a:spcPts val="0"/>
              </a:spcAft>
              <a:buSzPts val="1400"/>
              <a:buNone/>
            </a:pPr>
            <a:endParaRPr sz="1200" dirty="0"/>
          </a:p>
          <a:p>
            <a:pPr marL="0" lvl="0" indent="0" algn="l" rtl="0">
              <a:lnSpc>
                <a:spcPct val="100000"/>
              </a:lnSpc>
              <a:spcBef>
                <a:spcPts val="0"/>
              </a:spcBef>
              <a:spcAft>
                <a:spcPts val="0"/>
              </a:spcAft>
              <a:buClr>
                <a:schemeClr val="dk1"/>
              </a:buClr>
              <a:buSzPts val="1100"/>
              <a:buFont typeface="Arial"/>
              <a:buNone/>
            </a:pPr>
            <a:r>
              <a:rPr lang="en-GB" sz="1200" b="1" dirty="0"/>
              <a:t>+ 330 research Groups, 39 in ICT</a:t>
            </a:r>
            <a:endParaRPr dirty="0"/>
          </a:p>
          <a:p>
            <a:pPr marL="0" lvl="0" indent="0" algn="l" rtl="0">
              <a:lnSpc>
                <a:spcPct val="100000"/>
              </a:lnSpc>
              <a:spcBef>
                <a:spcPts val="0"/>
              </a:spcBef>
              <a:spcAft>
                <a:spcPts val="0"/>
              </a:spcAft>
              <a:buClr>
                <a:schemeClr val="dk1"/>
              </a:buClr>
              <a:buSzPts val="1100"/>
              <a:buFont typeface="Arial"/>
              <a:buNone/>
            </a:pPr>
            <a:r>
              <a:rPr lang="en-GB" sz="1200" b="1" dirty="0"/>
              <a:t>+ 20 Research Institutes, 8 in engineering</a:t>
            </a:r>
            <a:endParaRPr dirty="0"/>
          </a:p>
          <a:p>
            <a:pPr marL="0" lvl="0" indent="0" algn="l" rtl="0">
              <a:lnSpc>
                <a:spcPct val="100000"/>
              </a:lnSpc>
              <a:spcBef>
                <a:spcPts val="0"/>
              </a:spcBef>
              <a:spcAft>
                <a:spcPts val="0"/>
              </a:spcAft>
              <a:buSzPts val="1400"/>
              <a:buNone/>
            </a:pPr>
            <a:endParaRPr sz="1200" b="1" dirty="0"/>
          </a:p>
          <a:p>
            <a:pPr marL="0" lvl="0" indent="0" algn="l" rtl="0">
              <a:lnSpc>
                <a:spcPct val="100000"/>
              </a:lnSpc>
              <a:spcBef>
                <a:spcPts val="0"/>
              </a:spcBef>
              <a:spcAft>
                <a:spcPts val="0"/>
              </a:spcAft>
              <a:buClr>
                <a:schemeClr val="dk1"/>
              </a:buClr>
              <a:buSzPts val="1100"/>
              <a:buFont typeface="Arial"/>
              <a:buNone/>
            </a:pPr>
            <a:r>
              <a:rPr lang="en-GB" sz="1000" dirty="0"/>
              <a:t>Areas of expertise:</a:t>
            </a:r>
            <a:br>
              <a:rPr lang="en-GB" sz="1000" dirty="0"/>
            </a:br>
            <a:endParaRPr sz="1000" dirty="0"/>
          </a:p>
          <a:p>
            <a:pPr marL="457200" lvl="0" indent="-292100" algn="l" rtl="0">
              <a:lnSpc>
                <a:spcPct val="100000"/>
              </a:lnSpc>
              <a:spcBef>
                <a:spcPts val="0"/>
              </a:spcBef>
              <a:spcAft>
                <a:spcPts val="0"/>
              </a:spcAft>
              <a:buSzPts val="1000"/>
              <a:buChar char="●"/>
            </a:pPr>
            <a:r>
              <a:rPr lang="en-GB" sz="1000" dirty="0"/>
              <a:t>Software Technology </a:t>
            </a:r>
            <a:endParaRPr dirty="0"/>
          </a:p>
          <a:p>
            <a:pPr marL="457200" lvl="0" indent="-292100" algn="l" rtl="0">
              <a:lnSpc>
                <a:spcPct val="100000"/>
              </a:lnSpc>
              <a:spcBef>
                <a:spcPts val="0"/>
              </a:spcBef>
              <a:spcAft>
                <a:spcPts val="0"/>
              </a:spcAft>
              <a:buSzPts val="1000"/>
              <a:buChar char="●"/>
            </a:pPr>
            <a:r>
              <a:rPr lang="en-GB" sz="1000" dirty="0"/>
              <a:t>Home automation and energy efficiency</a:t>
            </a:r>
            <a:endParaRPr dirty="0"/>
          </a:p>
          <a:p>
            <a:pPr marL="457200" lvl="0" indent="-292100" algn="l" rtl="0">
              <a:lnSpc>
                <a:spcPct val="100000"/>
              </a:lnSpc>
              <a:spcBef>
                <a:spcPts val="0"/>
              </a:spcBef>
              <a:spcAft>
                <a:spcPts val="0"/>
              </a:spcAft>
              <a:buSzPts val="1000"/>
              <a:buChar char="●"/>
            </a:pPr>
            <a:r>
              <a:rPr lang="en-GB" sz="1000" dirty="0"/>
              <a:t>Telecommunication research</a:t>
            </a:r>
            <a:endParaRPr dirty="0"/>
          </a:p>
          <a:p>
            <a:pPr marL="457200" lvl="0" indent="-292100" algn="l" rtl="0">
              <a:lnSpc>
                <a:spcPct val="100000"/>
              </a:lnSpc>
              <a:spcBef>
                <a:spcPts val="0"/>
              </a:spcBef>
              <a:spcAft>
                <a:spcPts val="0"/>
              </a:spcAft>
              <a:buSzPts val="1000"/>
              <a:buChar char="●"/>
            </a:pPr>
            <a:r>
              <a:rPr lang="en-GB" sz="1000" dirty="0"/>
              <a:t>Mechatronics and cyber-physical systems</a:t>
            </a:r>
            <a:endParaRPr dirty="0"/>
          </a:p>
        </p:txBody>
      </p:sp>
      <p:pic>
        <p:nvPicPr>
          <p:cNvPr id="273" name="Google Shape;273;p4" descr="Vista de una ciudad&#10;&#10;Descripción generada automáticamente"/>
          <p:cNvPicPr preferRelativeResize="0"/>
          <p:nvPr/>
        </p:nvPicPr>
        <p:blipFill rotWithShape="1">
          <a:blip r:embed="rId3">
            <a:alphaModFix/>
          </a:blip>
          <a:srcRect l="10376" t="15411" r="20212"/>
          <a:stretch/>
        </p:blipFill>
        <p:spPr>
          <a:xfrm>
            <a:off x="4000500" y="0"/>
            <a:ext cx="5143500" cy="5143499"/>
          </a:xfrm>
          <a:prstGeom prst="rect">
            <a:avLst/>
          </a:prstGeom>
          <a:noFill/>
          <a:ln>
            <a:noFill/>
          </a:ln>
        </p:spPr>
      </p:pic>
      <p:pic>
        <p:nvPicPr>
          <p:cNvPr id="274" name="Google Shape;274;p4"/>
          <p:cNvPicPr preferRelativeResize="0"/>
          <p:nvPr/>
        </p:nvPicPr>
        <p:blipFill rotWithShape="1">
          <a:blip r:embed="rId4">
            <a:alphaModFix/>
          </a:blip>
          <a:srcRect/>
          <a:stretch/>
        </p:blipFill>
        <p:spPr>
          <a:xfrm>
            <a:off x="1209175" y="149507"/>
            <a:ext cx="1706850" cy="315400"/>
          </a:xfrm>
          <a:prstGeom prst="rect">
            <a:avLst/>
          </a:prstGeom>
          <a:noFill/>
          <a:ln>
            <a:noFill/>
          </a:ln>
        </p:spPr>
      </p:pic>
      <p:sp>
        <p:nvSpPr>
          <p:cNvPr id="275" name="Google Shape;275;p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GB" sz="1300" b="0" i="0" u="none" strike="noStrike" cap="none">
                <a:solidFill>
                  <a:srgbClr val="000000"/>
                </a:solidFill>
                <a:latin typeface="Public Sans"/>
                <a:ea typeface="Public Sans"/>
                <a:cs typeface="Public Sans"/>
                <a:sym typeface="Public Sans"/>
              </a:rPr>
              <a:t>8</a:t>
            </a:fld>
            <a:endParaRPr sz="1300" b="0" i="0" u="none" strike="noStrike" cap="none">
              <a:solidFill>
                <a:srgbClr val="000000"/>
              </a:solidFill>
              <a:latin typeface="Public Sans"/>
              <a:ea typeface="Public Sans"/>
              <a:cs typeface="Public Sans"/>
              <a:sym typeface="Public Sans"/>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7"/>
          <p:cNvSpPr txBox="1">
            <a:spLocks noGrp="1"/>
          </p:cNvSpPr>
          <p:nvPr>
            <p:ph type="subTitle" idx="1"/>
          </p:nvPr>
        </p:nvSpPr>
        <p:spPr>
          <a:xfrm>
            <a:off x="571475" y="2051625"/>
            <a:ext cx="2995800" cy="2985900"/>
          </a:xfrm>
          <a:prstGeom prst="rect">
            <a:avLst/>
          </a:prstGeom>
          <a:noFill/>
          <a:ln>
            <a:noFill/>
          </a:ln>
        </p:spPr>
        <p:txBody>
          <a:bodyPr spcFirstLastPara="1" wrap="square" lIns="91425" tIns="91425" rIns="91425" bIns="91425" anchor="t" anchorCtr="0">
            <a:noAutofit/>
          </a:bodyPr>
          <a:lstStyle/>
          <a:p>
            <a:pPr marL="0" lvl="0" indent="0" algn="l"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a:t>
            </a:r>
            <a:r>
              <a:rPr lang="en-GB">
                <a:solidFill>
                  <a:srgbClr val="292C30"/>
                </a:solidFill>
              </a:rPr>
              <a:t>Offices Spaces</a:t>
            </a:r>
            <a:endParaRPr>
              <a:solidFill>
                <a:srgbClr val="292C30"/>
              </a:solidFill>
            </a:endParaRPr>
          </a:p>
          <a:p>
            <a:pPr marL="0" lvl="0" indent="0" algn="l"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a:t>
            </a:r>
            <a:r>
              <a:rPr lang="en-GB">
                <a:solidFill>
                  <a:srgbClr val="292C30"/>
                </a:solidFill>
              </a:rPr>
              <a:t>Manufacturing Areas</a:t>
            </a:r>
            <a:endParaRPr>
              <a:solidFill>
                <a:srgbClr val="292C30"/>
              </a:solidFill>
            </a:endParaRPr>
          </a:p>
          <a:p>
            <a:pPr marL="0" lvl="0" indent="0" algn="l"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a:t>
            </a:r>
            <a:r>
              <a:rPr lang="en-GB">
                <a:solidFill>
                  <a:srgbClr val="292C30"/>
                </a:solidFill>
              </a:rPr>
              <a:t>R&amp;D Facilities</a:t>
            </a:r>
            <a:endParaRPr>
              <a:solidFill>
                <a:srgbClr val="292C30"/>
              </a:solidFill>
            </a:endParaRPr>
          </a:p>
          <a:p>
            <a:pPr marL="0" lvl="0" indent="0" algn="l"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a:t>
            </a:r>
            <a:r>
              <a:rPr lang="en-GB">
                <a:solidFill>
                  <a:srgbClr val="292C30"/>
                </a:solidFill>
              </a:rPr>
              <a:t>Laboratories &amp; Test facilities</a:t>
            </a:r>
            <a:endParaRPr>
              <a:solidFill>
                <a:srgbClr val="292C30"/>
              </a:solidFill>
            </a:endParaRPr>
          </a:p>
          <a:p>
            <a:pPr marL="0" lvl="0" indent="0" algn="l"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a:t>
            </a:r>
            <a:r>
              <a:rPr lang="en-GB">
                <a:solidFill>
                  <a:srgbClr val="292C30"/>
                </a:solidFill>
              </a:rPr>
              <a:t>Business Centers</a:t>
            </a:r>
            <a:endParaRPr>
              <a:solidFill>
                <a:srgbClr val="292C30"/>
              </a:solidFill>
            </a:endParaRPr>
          </a:p>
          <a:p>
            <a:pPr marL="0" lvl="0" indent="0" algn="l"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a:t>
            </a:r>
            <a:r>
              <a:rPr lang="en-GB">
                <a:solidFill>
                  <a:srgbClr val="292C30"/>
                </a:solidFill>
              </a:rPr>
              <a:t>Incubators</a:t>
            </a:r>
            <a:endParaRPr>
              <a:solidFill>
                <a:srgbClr val="292C30"/>
              </a:solidFill>
            </a:endParaRPr>
          </a:p>
          <a:p>
            <a:pPr marL="0" lvl="0" indent="0" algn="l"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a:t>
            </a:r>
            <a:r>
              <a:rPr lang="en-GB">
                <a:solidFill>
                  <a:srgbClr val="292C30"/>
                </a:solidFill>
              </a:rPr>
              <a:t>Co-working Spaces</a:t>
            </a:r>
            <a:endParaRPr>
              <a:solidFill>
                <a:srgbClr val="292C30"/>
              </a:solidFill>
            </a:endParaRPr>
          </a:p>
          <a:p>
            <a:pPr marL="0" lvl="0" indent="0" algn="l"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a:t>
            </a:r>
            <a:r>
              <a:rPr lang="en-GB">
                <a:solidFill>
                  <a:srgbClr val="292C30"/>
                </a:solidFill>
              </a:rPr>
              <a:t>Public Research Centers</a:t>
            </a:r>
            <a:endParaRPr>
              <a:solidFill>
                <a:srgbClr val="292C30"/>
              </a:solidFill>
            </a:endParaRPr>
          </a:p>
          <a:p>
            <a:pPr marL="0" lvl="0" indent="0" algn="l"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a:t>
            </a:r>
            <a:r>
              <a:rPr lang="en-GB">
                <a:solidFill>
                  <a:srgbClr val="292C30"/>
                </a:solidFill>
              </a:rPr>
              <a:t>Training Facilities</a:t>
            </a:r>
            <a:endParaRPr>
              <a:solidFill>
                <a:srgbClr val="292C30"/>
              </a:solidFill>
            </a:endParaRPr>
          </a:p>
          <a:p>
            <a:pPr marL="0" lvl="0" indent="0" algn="l" rtl="0">
              <a:lnSpc>
                <a:spcPct val="115000"/>
              </a:lnSpc>
              <a:spcBef>
                <a:spcPts val="0"/>
              </a:spcBef>
              <a:spcAft>
                <a:spcPts val="0"/>
              </a:spcAft>
              <a:buSzPts val="1400"/>
              <a:buNone/>
            </a:pPr>
            <a:r>
              <a:rPr lang="en-GB">
                <a:solidFill>
                  <a:schemeClr val="dk1"/>
                </a:solidFill>
                <a:latin typeface="Montserrat"/>
                <a:ea typeface="Montserrat"/>
                <a:cs typeface="Montserrat"/>
                <a:sym typeface="Montserrat"/>
              </a:rPr>
              <a:t>●</a:t>
            </a:r>
            <a:r>
              <a:rPr lang="en-GB">
                <a:solidFill>
                  <a:srgbClr val="292C30"/>
                </a:solidFill>
              </a:rPr>
              <a:t>Open Innovation spaces</a:t>
            </a:r>
            <a:endParaRPr>
              <a:solidFill>
                <a:srgbClr val="292C2F"/>
              </a:solidFill>
            </a:endParaRPr>
          </a:p>
          <a:p>
            <a:pPr marL="0" lvl="0" indent="0" algn="l" rtl="0">
              <a:lnSpc>
                <a:spcPct val="100000"/>
              </a:lnSpc>
              <a:spcBef>
                <a:spcPts val="0"/>
              </a:spcBef>
              <a:spcAft>
                <a:spcPts val="0"/>
              </a:spcAft>
              <a:buSzPts val="1400"/>
              <a:buNone/>
            </a:pPr>
            <a:endParaRPr>
              <a:solidFill>
                <a:srgbClr val="292C2F"/>
              </a:solidFill>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a:latin typeface="Arial"/>
              <a:ea typeface="Arial"/>
              <a:cs typeface="Arial"/>
              <a:sym typeface="Arial"/>
            </a:endParaRPr>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endParaRPr sz="1200"/>
          </a:p>
          <a:p>
            <a:pPr marL="0" lvl="0" indent="0" algn="l" rtl="0">
              <a:lnSpc>
                <a:spcPct val="100000"/>
              </a:lnSpc>
              <a:spcBef>
                <a:spcPts val="0"/>
              </a:spcBef>
              <a:spcAft>
                <a:spcPts val="0"/>
              </a:spcAft>
              <a:buSzPts val="1400"/>
              <a:buNone/>
            </a:pPr>
            <a:endParaRPr/>
          </a:p>
          <a:p>
            <a:pPr marL="0" lvl="0" indent="0" algn="l" rtl="0">
              <a:lnSpc>
                <a:spcPct val="100000"/>
              </a:lnSpc>
              <a:spcBef>
                <a:spcPts val="0"/>
              </a:spcBef>
              <a:spcAft>
                <a:spcPts val="0"/>
              </a:spcAft>
              <a:buSzPts val="1400"/>
              <a:buNone/>
            </a:pPr>
            <a:endParaRPr/>
          </a:p>
        </p:txBody>
      </p:sp>
      <p:pic>
        <p:nvPicPr>
          <p:cNvPr id="281" name="Google Shape;281;p7"/>
          <p:cNvPicPr preferRelativeResize="0"/>
          <p:nvPr/>
        </p:nvPicPr>
        <p:blipFill rotWithShape="1">
          <a:blip r:embed="rId3">
            <a:alphaModFix/>
          </a:blip>
          <a:srcRect l="2548" r="24430"/>
          <a:stretch/>
        </p:blipFill>
        <p:spPr>
          <a:xfrm>
            <a:off x="3567275" y="-27000"/>
            <a:ext cx="5576724" cy="5197500"/>
          </a:xfrm>
          <a:prstGeom prst="rect">
            <a:avLst/>
          </a:prstGeom>
          <a:noFill/>
          <a:ln>
            <a:noFill/>
          </a:ln>
        </p:spPr>
      </p:pic>
      <p:sp>
        <p:nvSpPr>
          <p:cNvPr id="282" name="Google Shape;282;p7"/>
          <p:cNvSpPr txBox="1">
            <a:spLocks noGrp="1"/>
          </p:cNvSpPr>
          <p:nvPr>
            <p:ph type="ctrTitle"/>
          </p:nvPr>
        </p:nvSpPr>
        <p:spPr>
          <a:xfrm>
            <a:off x="571475" y="413625"/>
            <a:ext cx="2709300" cy="1638000"/>
          </a:xfrm>
          <a:prstGeom prst="rect">
            <a:avLst/>
          </a:prstGeom>
          <a:noFill/>
          <a:ln>
            <a:noFill/>
          </a:ln>
        </p:spPr>
        <p:txBody>
          <a:bodyPr spcFirstLastPara="1" wrap="square" lIns="91425" tIns="91425" rIns="91425" bIns="91425" anchor="b" anchorCtr="0">
            <a:noAutofit/>
          </a:bodyPr>
          <a:lstStyle/>
          <a:p>
            <a:pPr marL="0" lvl="0" indent="0" algn="l" rtl="0">
              <a:lnSpc>
                <a:spcPct val="100000"/>
              </a:lnSpc>
              <a:spcBef>
                <a:spcPts val="0"/>
              </a:spcBef>
              <a:spcAft>
                <a:spcPts val="0"/>
              </a:spcAft>
              <a:buSzPts val="1100"/>
              <a:buNone/>
            </a:pPr>
            <a:r>
              <a:rPr lang="en-GB" sz="3000"/>
              <a:t>Workspaces for innovation</a:t>
            </a:r>
            <a:endParaRPr sz="3000"/>
          </a:p>
        </p:txBody>
      </p:sp>
      <p:sp>
        <p:nvSpPr>
          <p:cNvPr id="283" name="Google Shape;283;p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Autofit/>
          </a:bodyPr>
          <a:lstStyle/>
          <a:p>
            <a:pPr marL="0" lvl="0" indent="0" algn="r" rtl="0">
              <a:lnSpc>
                <a:spcPct val="100000"/>
              </a:lnSpc>
              <a:spcBef>
                <a:spcPts val="0"/>
              </a:spcBef>
              <a:spcAft>
                <a:spcPts val="0"/>
              </a:spcAft>
              <a:buSzPts val="1300"/>
              <a:buNone/>
            </a:pPr>
            <a:fld id="{00000000-1234-1234-1234-123412341234}" type="slidenum">
              <a:rPr lang="en-GB"/>
              <a:t>9</a:t>
            </a:fld>
            <a:endParaRPr/>
          </a:p>
        </p:txBody>
      </p:sp>
    </p:spTree>
  </p:cSld>
  <p:clrMapOvr>
    <a:masterClrMapping/>
  </p:clrMapOvr>
</p:sld>
</file>

<file path=ppt/theme/theme1.xml><?xml version="1.0" encoding="utf-8"?>
<a:theme xmlns:a="http://schemas.openxmlformats.org/drawingml/2006/main" name="portada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interiores">
  <a:themeElements>
    <a:clrScheme name="White">
      <a:dk1>
        <a:srgbClr val="939393"/>
      </a:dk1>
      <a:lt1>
        <a:srgbClr val="009193"/>
      </a:lt1>
      <a:dk2>
        <a:srgbClr val="53585F"/>
      </a:dk2>
      <a:lt2>
        <a:srgbClr val="DCDEE0"/>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ortadas">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contraportada_negativo">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893</Words>
  <Application>Microsoft Macintosh PowerPoint</Application>
  <PresentationFormat>Presentación en pantalla (16:9)</PresentationFormat>
  <Paragraphs>199</Paragraphs>
  <Slides>28</Slides>
  <Notes>28</Notes>
  <HiddenSlides>0</HiddenSlides>
  <MMClips>0</MMClips>
  <ScaleCrop>false</ScaleCrop>
  <HeadingPairs>
    <vt:vector size="6" baseType="variant">
      <vt:variant>
        <vt:lpstr>Fuentes usadas</vt:lpstr>
      </vt:variant>
      <vt:variant>
        <vt:i4>9</vt:i4>
      </vt:variant>
      <vt:variant>
        <vt:lpstr>Tema</vt:lpstr>
      </vt:variant>
      <vt:variant>
        <vt:i4>5</vt:i4>
      </vt:variant>
      <vt:variant>
        <vt:lpstr>Títulos de diapositiva</vt:lpstr>
      </vt:variant>
      <vt:variant>
        <vt:i4>28</vt:i4>
      </vt:variant>
    </vt:vector>
  </HeadingPairs>
  <TitlesOfParts>
    <vt:vector size="42" baseType="lpstr">
      <vt:lpstr>Arial</vt:lpstr>
      <vt:lpstr>Public Sans Thin</vt:lpstr>
      <vt:lpstr>Public Sans</vt:lpstr>
      <vt:lpstr>Montserrat Medium</vt:lpstr>
      <vt:lpstr>Arial Narrow</vt:lpstr>
      <vt:lpstr>Calibri</vt:lpstr>
      <vt:lpstr>Helvetica Neue</vt:lpstr>
      <vt:lpstr>Montserrat</vt:lpstr>
      <vt:lpstr>Montserrat Light</vt:lpstr>
      <vt:lpstr>portadas</vt:lpstr>
      <vt:lpstr>interiores</vt:lpstr>
      <vt:lpstr>1_portadas</vt:lpstr>
      <vt:lpstr>Simple Light</vt:lpstr>
      <vt:lpstr>contraportada_negativo</vt:lpstr>
      <vt:lpstr>Presentación de PowerPoint</vt:lpstr>
      <vt:lpstr>Malaga TechPark</vt:lpstr>
      <vt:lpstr>Well connected</vt:lpstr>
      <vt:lpstr>Málaga TechPark in figures </vt:lpstr>
      <vt:lpstr>Authentic model of innovation</vt:lpstr>
      <vt:lpstr>Presentación de PowerPoint</vt:lpstr>
      <vt:lpstr>Headquarters of Innovation Networks</vt:lpstr>
      <vt:lpstr>Agreements with the University de Malaga</vt:lpstr>
      <vt:lpstr>Workspaces for innovation</vt:lpstr>
      <vt:lpstr>The Green Ray</vt:lpstr>
      <vt:lpstr>Presentación de PowerPoint</vt:lpstr>
      <vt:lpstr>Leading Digital Transformation Areas of expertise</vt:lpstr>
      <vt:lpstr>Flexibility to expand</vt:lpstr>
      <vt:lpstr>Excellent Infrastructures and Services</vt:lpstr>
      <vt:lpstr>Easy integration into the local environment</vt:lpstr>
      <vt:lpstr>eee</vt:lpstr>
      <vt:lpstr>Málaga TechPark Execs</vt:lpstr>
      <vt:lpstr>Members of Málaga TechPark Execs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Málaga TechPark in International Networks</vt:lpstr>
      <vt:lpstr>Málaga TechPark Projects </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usuario</dc:creator>
  <cp:lastModifiedBy>Ulysseus Science</cp:lastModifiedBy>
  <cp:revision>2</cp:revision>
  <dcterms:modified xsi:type="dcterms:W3CDTF">2025-03-13T12:25:11Z</dcterms:modified>
</cp:coreProperties>
</file>