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8800425" cy="43200638"/>
  <p:notesSz cx="6858000" cy="9144000"/>
  <p:defaultTextStyle>
    <a:defPPr>
      <a:defRPr lang="en-US"/>
    </a:defPPr>
    <a:lvl1pPr marL="0" algn="l" defTabSz="2303593" rtl="0" eaLnBrk="1" latinLnBrk="0" hangingPunct="1">
      <a:defRPr sz="4533" kern="1200">
        <a:solidFill>
          <a:schemeClr val="tx1"/>
        </a:solidFill>
        <a:latin typeface="+mn-lt"/>
        <a:ea typeface="+mn-ea"/>
        <a:cs typeface="+mn-cs"/>
      </a:defRPr>
    </a:lvl1pPr>
    <a:lvl2pPr marL="1151795" algn="l" defTabSz="2303593" rtl="0" eaLnBrk="1" latinLnBrk="0" hangingPunct="1">
      <a:defRPr sz="4533" kern="1200">
        <a:solidFill>
          <a:schemeClr val="tx1"/>
        </a:solidFill>
        <a:latin typeface="+mn-lt"/>
        <a:ea typeface="+mn-ea"/>
        <a:cs typeface="+mn-cs"/>
      </a:defRPr>
    </a:lvl2pPr>
    <a:lvl3pPr marL="2303593" algn="l" defTabSz="2303593" rtl="0" eaLnBrk="1" latinLnBrk="0" hangingPunct="1">
      <a:defRPr sz="4533" kern="1200">
        <a:solidFill>
          <a:schemeClr val="tx1"/>
        </a:solidFill>
        <a:latin typeface="+mn-lt"/>
        <a:ea typeface="+mn-ea"/>
        <a:cs typeface="+mn-cs"/>
      </a:defRPr>
    </a:lvl3pPr>
    <a:lvl4pPr marL="3455388" algn="l" defTabSz="2303593" rtl="0" eaLnBrk="1" latinLnBrk="0" hangingPunct="1">
      <a:defRPr sz="4533" kern="1200">
        <a:solidFill>
          <a:schemeClr val="tx1"/>
        </a:solidFill>
        <a:latin typeface="+mn-lt"/>
        <a:ea typeface="+mn-ea"/>
        <a:cs typeface="+mn-cs"/>
      </a:defRPr>
    </a:lvl4pPr>
    <a:lvl5pPr marL="4607183" algn="l" defTabSz="2303593" rtl="0" eaLnBrk="1" latinLnBrk="0" hangingPunct="1">
      <a:defRPr sz="4533" kern="1200">
        <a:solidFill>
          <a:schemeClr val="tx1"/>
        </a:solidFill>
        <a:latin typeface="+mn-lt"/>
        <a:ea typeface="+mn-ea"/>
        <a:cs typeface="+mn-cs"/>
      </a:defRPr>
    </a:lvl5pPr>
    <a:lvl6pPr marL="5758978" algn="l" defTabSz="2303593" rtl="0" eaLnBrk="1" latinLnBrk="0" hangingPunct="1">
      <a:defRPr sz="4533" kern="1200">
        <a:solidFill>
          <a:schemeClr val="tx1"/>
        </a:solidFill>
        <a:latin typeface="+mn-lt"/>
        <a:ea typeface="+mn-ea"/>
        <a:cs typeface="+mn-cs"/>
      </a:defRPr>
    </a:lvl6pPr>
    <a:lvl7pPr marL="6910776" algn="l" defTabSz="2303593" rtl="0" eaLnBrk="1" latinLnBrk="0" hangingPunct="1">
      <a:defRPr sz="4533" kern="1200">
        <a:solidFill>
          <a:schemeClr val="tx1"/>
        </a:solidFill>
        <a:latin typeface="+mn-lt"/>
        <a:ea typeface="+mn-ea"/>
        <a:cs typeface="+mn-cs"/>
      </a:defRPr>
    </a:lvl7pPr>
    <a:lvl8pPr marL="8062571" algn="l" defTabSz="2303593" rtl="0" eaLnBrk="1" latinLnBrk="0" hangingPunct="1">
      <a:defRPr sz="4533" kern="1200">
        <a:solidFill>
          <a:schemeClr val="tx1"/>
        </a:solidFill>
        <a:latin typeface="+mn-lt"/>
        <a:ea typeface="+mn-ea"/>
        <a:cs typeface="+mn-cs"/>
      </a:defRPr>
    </a:lvl8pPr>
    <a:lvl9pPr marL="9214369" algn="l" defTabSz="2303593" rtl="0" eaLnBrk="1" latinLnBrk="0" hangingPunct="1">
      <a:defRPr sz="453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1" userDrawn="1">
          <p15:clr>
            <a:srgbClr val="A4A3A4"/>
          </p15:clr>
        </p15:guide>
        <p15:guide id="2" pos="4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564"/>
    <a:srgbClr val="E03C3C"/>
    <a:srgbClr val="BDDCD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4" autoAdjust="0"/>
  </p:normalViewPr>
  <p:slideViewPr>
    <p:cSldViewPr>
      <p:cViewPr>
        <p:scale>
          <a:sx n="39" d="100"/>
          <a:sy n="39" d="100"/>
        </p:scale>
        <p:origin x="350" y="24"/>
      </p:cViewPr>
      <p:guideLst>
        <p:guide orient="horz" pos="9071"/>
        <p:guide pos="4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505E5-BD19-435D-87FB-A8A7104CEB6C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C1C11-0E12-4837-8FF6-8A5D2CC7F3FD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733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03593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1151795" algn="l" defTabSz="2303593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2303593" algn="l" defTabSz="2303593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3455388" algn="l" defTabSz="2303593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4607183" algn="l" defTabSz="2303593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5758978" algn="l" defTabSz="2303593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6910776" algn="l" defTabSz="2303593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8062571" algn="l" defTabSz="2303593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9214369" algn="l" defTabSz="2303593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C1C11-0E12-4837-8FF6-8A5D2CC7F3F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520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16" y="8946805"/>
            <a:ext cx="12240181" cy="6173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32" y="16320241"/>
            <a:ext cx="10080149" cy="73601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40154" y="1153359"/>
            <a:ext cx="3240048" cy="245736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11" y="1153359"/>
            <a:ext cx="9480140" cy="245736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517" y="18506942"/>
            <a:ext cx="12240181" cy="572008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7517" y="12206855"/>
            <a:ext cx="12240181" cy="630009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11" y="6720106"/>
            <a:ext cx="6360094" cy="190069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0108" y="6720106"/>
            <a:ext cx="6360094" cy="190069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10" y="6446764"/>
            <a:ext cx="6362595" cy="268670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9" indent="0">
              <a:buNone/>
              <a:defRPr sz="2000" b="1"/>
            </a:lvl2pPr>
            <a:lvl3pPr marL="914398" indent="0">
              <a:buNone/>
              <a:defRPr sz="1800" b="1"/>
            </a:lvl3pPr>
            <a:lvl4pPr marL="1371597" indent="0">
              <a:buNone/>
              <a:defRPr sz="1600" b="1"/>
            </a:lvl4pPr>
            <a:lvl5pPr marL="1828796" indent="0">
              <a:buNone/>
              <a:defRPr sz="1600" b="1"/>
            </a:lvl5pPr>
            <a:lvl6pPr marL="2285996" indent="0">
              <a:buNone/>
              <a:defRPr sz="1600" b="1"/>
            </a:lvl6pPr>
            <a:lvl7pPr marL="2743194" indent="0">
              <a:buNone/>
              <a:defRPr sz="1600" b="1"/>
            </a:lvl7pPr>
            <a:lvl8pPr marL="3200394" indent="0">
              <a:buNone/>
              <a:defRPr sz="1600" b="1"/>
            </a:lvl8pPr>
            <a:lvl9pPr marL="365759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10" y="9133468"/>
            <a:ext cx="6362595" cy="165935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15110" y="6446764"/>
            <a:ext cx="6365094" cy="268670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9" indent="0">
              <a:buNone/>
              <a:defRPr sz="2000" b="1"/>
            </a:lvl2pPr>
            <a:lvl3pPr marL="914398" indent="0">
              <a:buNone/>
              <a:defRPr sz="1800" b="1"/>
            </a:lvl3pPr>
            <a:lvl4pPr marL="1371597" indent="0">
              <a:buNone/>
              <a:defRPr sz="1600" b="1"/>
            </a:lvl4pPr>
            <a:lvl5pPr marL="1828796" indent="0">
              <a:buNone/>
              <a:defRPr sz="1600" b="1"/>
            </a:lvl5pPr>
            <a:lvl6pPr marL="2285996" indent="0">
              <a:buNone/>
              <a:defRPr sz="1600" b="1"/>
            </a:lvl6pPr>
            <a:lvl7pPr marL="2743194" indent="0">
              <a:buNone/>
              <a:defRPr sz="1600" b="1"/>
            </a:lvl7pPr>
            <a:lvl8pPr marL="3200394" indent="0">
              <a:buNone/>
              <a:defRPr sz="1600" b="1"/>
            </a:lvl8pPr>
            <a:lvl9pPr marL="365759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15110" y="9133468"/>
            <a:ext cx="6365094" cy="165935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13" y="1146684"/>
            <a:ext cx="4737571" cy="48800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0083" y="1146690"/>
            <a:ext cx="8050119" cy="245803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13" y="6026762"/>
            <a:ext cx="4737571" cy="19700293"/>
          </a:xfrm>
        </p:spPr>
        <p:txBody>
          <a:bodyPr/>
          <a:lstStyle>
            <a:lvl1pPr marL="0" indent="0">
              <a:buNone/>
              <a:defRPr sz="1400"/>
            </a:lvl1pPr>
            <a:lvl2pPr marL="457199" indent="0">
              <a:buNone/>
              <a:defRPr sz="1200"/>
            </a:lvl2pPr>
            <a:lvl3pPr marL="914398" indent="0">
              <a:buNone/>
              <a:defRPr sz="1000"/>
            </a:lvl3pPr>
            <a:lvl4pPr marL="1371597" indent="0">
              <a:buNone/>
              <a:defRPr sz="900"/>
            </a:lvl4pPr>
            <a:lvl5pPr marL="1828796" indent="0">
              <a:buNone/>
              <a:defRPr sz="900"/>
            </a:lvl5pPr>
            <a:lvl6pPr marL="2285996" indent="0">
              <a:buNone/>
              <a:defRPr sz="900"/>
            </a:lvl6pPr>
            <a:lvl7pPr marL="2743194" indent="0">
              <a:buNone/>
              <a:defRPr sz="900"/>
            </a:lvl7pPr>
            <a:lvl8pPr marL="3200394" indent="0">
              <a:buNone/>
              <a:defRPr sz="900"/>
            </a:lvl8pPr>
            <a:lvl9pPr marL="365759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542" y="20160298"/>
            <a:ext cx="8640128" cy="23800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2542" y="2573371"/>
            <a:ext cx="8640128" cy="17280255"/>
          </a:xfrm>
        </p:spPr>
        <p:txBody>
          <a:bodyPr/>
          <a:lstStyle>
            <a:lvl1pPr marL="0" indent="0">
              <a:buNone/>
              <a:defRPr sz="3200"/>
            </a:lvl1pPr>
            <a:lvl2pPr marL="457199" indent="0">
              <a:buNone/>
              <a:defRPr sz="2800"/>
            </a:lvl2pPr>
            <a:lvl3pPr marL="914398" indent="0">
              <a:buNone/>
              <a:defRPr sz="2400"/>
            </a:lvl3pPr>
            <a:lvl4pPr marL="1371597" indent="0">
              <a:buNone/>
              <a:defRPr sz="2000"/>
            </a:lvl4pPr>
            <a:lvl5pPr marL="1828796" indent="0">
              <a:buNone/>
              <a:defRPr sz="2000"/>
            </a:lvl5pPr>
            <a:lvl6pPr marL="2285996" indent="0">
              <a:buNone/>
              <a:defRPr sz="2000"/>
            </a:lvl6pPr>
            <a:lvl7pPr marL="2743194" indent="0">
              <a:buNone/>
              <a:defRPr sz="2000"/>
            </a:lvl7pPr>
            <a:lvl8pPr marL="3200394" indent="0">
              <a:buNone/>
              <a:defRPr sz="2000"/>
            </a:lvl8pPr>
            <a:lvl9pPr marL="365759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2542" y="22540335"/>
            <a:ext cx="8640128" cy="3380048"/>
          </a:xfrm>
        </p:spPr>
        <p:txBody>
          <a:bodyPr/>
          <a:lstStyle>
            <a:lvl1pPr marL="0" indent="0">
              <a:buNone/>
              <a:defRPr sz="1400"/>
            </a:lvl1pPr>
            <a:lvl2pPr marL="457199" indent="0">
              <a:buNone/>
              <a:defRPr sz="1200"/>
            </a:lvl2pPr>
            <a:lvl3pPr marL="914398" indent="0">
              <a:buNone/>
              <a:defRPr sz="1000"/>
            </a:lvl3pPr>
            <a:lvl4pPr marL="1371597" indent="0">
              <a:buNone/>
              <a:defRPr sz="900"/>
            </a:lvl4pPr>
            <a:lvl5pPr marL="1828796" indent="0">
              <a:buNone/>
              <a:defRPr sz="900"/>
            </a:lvl5pPr>
            <a:lvl6pPr marL="2285996" indent="0">
              <a:buNone/>
              <a:defRPr sz="900"/>
            </a:lvl6pPr>
            <a:lvl7pPr marL="2743194" indent="0">
              <a:buNone/>
              <a:defRPr sz="900"/>
            </a:lvl7pPr>
            <a:lvl8pPr marL="3200394" indent="0">
              <a:buNone/>
              <a:defRPr sz="900"/>
            </a:lvl8pPr>
            <a:lvl9pPr marL="365759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11" y="1153352"/>
            <a:ext cx="12960191" cy="4800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11" y="6720106"/>
            <a:ext cx="12960191" cy="19006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010" y="26693734"/>
            <a:ext cx="3360050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20073" y="26693734"/>
            <a:ext cx="4560067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20152" y="26693734"/>
            <a:ext cx="3360050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9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9" indent="-342899" algn="l" defTabSz="91439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9" indent="-285749" algn="l" defTabSz="91439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7" indent="-228599" algn="l" defTabSz="91439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7" indent="-228599" algn="l" defTabSz="91439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6" indent="-228599" algn="l" defTabSz="91439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5" indent="-228599" algn="l" defTabSz="9143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4" indent="-228599" algn="l" defTabSz="9143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3" indent="-228599" algn="l" defTabSz="9143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2" indent="-228599" algn="l" defTabSz="9143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9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8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7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6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6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4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4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2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roup 2">
            <a:extLst>
              <a:ext uri="{FF2B5EF4-FFF2-40B4-BE49-F238E27FC236}">
                <a16:creationId xmlns:a16="http://schemas.microsoft.com/office/drawing/2014/main" id="{875C0569-FF08-5B1F-CC52-3CB403AEB9ED}"/>
              </a:ext>
            </a:extLst>
          </p:cNvPr>
          <p:cNvGrpSpPr/>
          <p:nvPr/>
        </p:nvGrpSpPr>
        <p:grpSpPr>
          <a:xfrm>
            <a:off x="1217612" y="9707198"/>
            <a:ext cx="12541448" cy="11593827"/>
            <a:chOff x="0" y="0"/>
            <a:chExt cx="812800" cy="1816902"/>
          </a:xfrm>
          <a:solidFill>
            <a:srgbClr val="BDDCDE"/>
          </a:solidFill>
        </p:grpSpPr>
        <p:sp>
          <p:nvSpPr>
            <p:cNvPr id="221" name="Freeform 3">
              <a:extLst>
                <a:ext uri="{FF2B5EF4-FFF2-40B4-BE49-F238E27FC236}">
                  <a16:creationId xmlns:a16="http://schemas.microsoft.com/office/drawing/2014/main" id="{6D837984-E966-86EC-B4EE-43BC028B1EEC}"/>
                </a:ext>
              </a:extLst>
            </p:cNvPr>
            <p:cNvSpPr/>
            <p:nvPr/>
          </p:nvSpPr>
          <p:spPr>
            <a:xfrm>
              <a:off x="0" y="0"/>
              <a:ext cx="812800" cy="1816902"/>
            </a:xfrm>
            <a:custGeom>
              <a:avLst/>
              <a:gdLst/>
              <a:ahLst/>
              <a:cxnLst/>
              <a:rect l="l" t="t" r="r" b="b"/>
              <a:pathLst>
                <a:path w="812800" h="1816902">
                  <a:moveTo>
                    <a:pt x="17434" y="0"/>
                  </a:moveTo>
                  <a:lnTo>
                    <a:pt x="795366" y="0"/>
                  </a:lnTo>
                  <a:cubicBezTo>
                    <a:pt x="799990" y="0"/>
                    <a:pt x="804424" y="1837"/>
                    <a:pt x="807694" y="5106"/>
                  </a:cubicBezTo>
                  <a:cubicBezTo>
                    <a:pt x="810963" y="8376"/>
                    <a:pt x="812800" y="12810"/>
                    <a:pt x="812800" y="17434"/>
                  </a:cubicBezTo>
                  <a:lnTo>
                    <a:pt x="812800" y="1799467"/>
                  </a:lnTo>
                  <a:cubicBezTo>
                    <a:pt x="812800" y="1804091"/>
                    <a:pt x="810963" y="1808526"/>
                    <a:pt x="807694" y="1811795"/>
                  </a:cubicBezTo>
                  <a:cubicBezTo>
                    <a:pt x="804424" y="1815065"/>
                    <a:pt x="799990" y="1816902"/>
                    <a:pt x="795366" y="1816902"/>
                  </a:cubicBezTo>
                  <a:lnTo>
                    <a:pt x="17434" y="1816902"/>
                  </a:lnTo>
                  <a:cubicBezTo>
                    <a:pt x="12810" y="1816902"/>
                    <a:pt x="8376" y="1815065"/>
                    <a:pt x="5106" y="1811795"/>
                  </a:cubicBezTo>
                  <a:cubicBezTo>
                    <a:pt x="1837" y="1808526"/>
                    <a:pt x="0" y="1804091"/>
                    <a:pt x="0" y="1799467"/>
                  </a:cubicBezTo>
                  <a:lnTo>
                    <a:pt x="0" y="17434"/>
                  </a:lnTo>
                  <a:cubicBezTo>
                    <a:pt x="0" y="12810"/>
                    <a:pt x="1837" y="8376"/>
                    <a:pt x="5106" y="5106"/>
                  </a:cubicBezTo>
                  <a:cubicBezTo>
                    <a:pt x="8376" y="1837"/>
                    <a:pt x="12810" y="0"/>
                    <a:pt x="17434" y="0"/>
                  </a:cubicBez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2" name="TextBox 4">
              <a:extLst>
                <a:ext uri="{FF2B5EF4-FFF2-40B4-BE49-F238E27FC236}">
                  <a16:creationId xmlns:a16="http://schemas.microsoft.com/office/drawing/2014/main" id="{B161E468-A60F-410B-CDC3-0E9BA97EAF4B}"/>
                </a:ext>
              </a:extLst>
            </p:cNvPr>
            <p:cNvSpPr txBox="1"/>
            <p:nvPr/>
          </p:nvSpPr>
          <p:spPr>
            <a:xfrm>
              <a:off x="0" y="0"/>
              <a:ext cx="812800" cy="1816902"/>
            </a:xfrm>
            <a:prstGeom prst="rect">
              <a:avLst/>
            </a:prstGeom>
            <a:grpFill/>
          </p:spPr>
          <p:txBody>
            <a:bodyPr lIns="12083" tIns="12083" rIns="12083" bIns="12083" rtlCol="0" anchor="ctr"/>
            <a:lstStyle/>
            <a:p>
              <a:pPr algn="ctr">
                <a:lnSpc>
                  <a:spcPts val="1267"/>
                </a:lnSpc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15085482" y="9707199"/>
            <a:ext cx="12541448" cy="30062460"/>
            <a:chOff x="0" y="0"/>
            <a:chExt cx="812800" cy="18169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816902"/>
            </a:xfrm>
            <a:custGeom>
              <a:avLst/>
              <a:gdLst/>
              <a:ahLst/>
              <a:cxnLst/>
              <a:rect l="l" t="t" r="r" b="b"/>
              <a:pathLst>
                <a:path w="812800" h="1816902">
                  <a:moveTo>
                    <a:pt x="17434" y="0"/>
                  </a:moveTo>
                  <a:lnTo>
                    <a:pt x="795366" y="0"/>
                  </a:lnTo>
                  <a:cubicBezTo>
                    <a:pt x="799990" y="0"/>
                    <a:pt x="804424" y="1837"/>
                    <a:pt x="807694" y="5106"/>
                  </a:cubicBezTo>
                  <a:cubicBezTo>
                    <a:pt x="810963" y="8376"/>
                    <a:pt x="812800" y="12810"/>
                    <a:pt x="812800" y="17434"/>
                  </a:cubicBezTo>
                  <a:lnTo>
                    <a:pt x="812800" y="1799467"/>
                  </a:lnTo>
                  <a:cubicBezTo>
                    <a:pt x="812800" y="1804091"/>
                    <a:pt x="810963" y="1808526"/>
                    <a:pt x="807694" y="1811795"/>
                  </a:cubicBezTo>
                  <a:cubicBezTo>
                    <a:pt x="804424" y="1815065"/>
                    <a:pt x="799990" y="1816902"/>
                    <a:pt x="795366" y="1816902"/>
                  </a:cubicBezTo>
                  <a:lnTo>
                    <a:pt x="17434" y="1816902"/>
                  </a:lnTo>
                  <a:cubicBezTo>
                    <a:pt x="12810" y="1816902"/>
                    <a:pt x="8376" y="1815065"/>
                    <a:pt x="5106" y="1811795"/>
                  </a:cubicBezTo>
                  <a:cubicBezTo>
                    <a:pt x="1837" y="1808526"/>
                    <a:pt x="0" y="1804091"/>
                    <a:pt x="0" y="1799467"/>
                  </a:cubicBezTo>
                  <a:lnTo>
                    <a:pt x="0" y="17434"/>
                  </a:lnTo>
                  <a:cubicBezTo>
                    <a:pt x="0" y="12810"/>
                    <a:pt x="1837" y="8376"/>
                    <a:pt x="5106" y="5106"/>
                  </a:cubicBezTo>
                  <a:cubicBezTo>
                    <a:pt x="8376" y="1837"/>
                    <a:pt x="12810" y="0"/>
                    <a:pt x="17434" y="0"/>
                  </a:cubicBezTo>
                  <a:close/>
                </a:path>
              </a:pathLst>
            </a:custGeom>
            <a:solidFill>
              <a:srgbClr val="E8515B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812800" cy="1816902"/>
            </a:xfrm>
            <a:prstGeom prst="rect">
              <a:avLst/>
            </a:prstGeom>
          </p:spPr>
          <p:txBody>
            <a:bodyPr lIns="12083" tIns="12083" rIns="12083" bIns="12083" rtlCol="0" anchor="ctr"/>
            <a:lstStyle/>
            <a:p>
              <a:pPr algn="ctr">
                <a:lnSpc>
                  <a:spcPts val="126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196869" y="22910191"/>
            <a:ext cx="2763160" cy="283810"/>
            <a:chOff x="0" y="-28575"/>
            <a:chExt cx="3684214" cy="378413"/>
          </a:xfrm>
        </p:grpSpPr>
        <p:sp>
          <p:nvSpPr>
            <p:cNvPr id="34" name="TextBox 34"/>
            <p:cNvSpPr txBox="1"/>
            <p:nvPr/>
          </p:nvSpPr>
          <p:spPr>
            <a:xfrm>
              <a:off x="7496" y="-28575"/>
              <a:ext cx="3676718" cy="3185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98"/>
                </a:lnSpc>
              </a:pPr>
              <a:r>
                <a:rPr lang="en-US" sz="1427" spc="228">
                  <a:solidFill>
                    <a:srgbClr val="FFFFFF"/>
                  </a:solidFill>
                  <a:latin typeface="Montserrat Bold"/>
                </a:rPr>
                <a:t>SECTION 4</a:t>
              </a:r>
            </a:p>
          </p:txBody>
        </p:sp>
        <p:sp>
          <p:nvSpPr>
            <p:cNvPr id="35" name="AutoShape 35"/>
            <p:cNvSpPr/>
            <p:nvPr/>
          </p:nvSpPr>
          <p:spPr>
            <a:xfrm flipV="1">
              <a:off x="0" y="349838"/>
              <a:ext cx="1829727" cy="0"/>
            </a:xfrm>
            <a:prstGeom prst="line">
              <a:avLst/>
            </a:prstGeom>
            <a:ln w="33229" cap="rnd">
              <a:solidFill>
                <a:srgbClr val="FFFFFF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260206" y="5984382"/>
            <a:ext cx="1210348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8000" spc="138" dirty="0">
                <a:solidFill>
                  <a:srgbClr val="312564"/>
                </a:solidFill>
                <a:latin typeface="Montserrat Bold"/>
              </a:rPr>
              <a:t>TITLE OF THE POSTER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60206" y="7427119"/>
            <a:ext cx="12103483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000" spc="35" dirty="0">
                <a:solidFill>
                  <a:srgbClr val="E8515B"/>
                </a:solidFill>
                <a:latin typeface="Montserrat Bold"/>
              </a:rPr>
              <a:t>Authors / University</a:t>
            </a:r>
          </a:p>
        </p:txBody>
      </p:sp>
      <p:sp>
        <p:nvSpPr>
          <p:cNvPr id="48" name="AutoShape 48"/>
          <p:cNvSpPr>
            <a:spLocks/>
          </p:cNvSpPr>
          <p:nvPr/>
        </p:nvSpPr>
        <p:spPr>
          <a:xfrm>
            <a:off x="1431848" y="8874919"/>
            <a:ext cx="17342041" cy="0"/>
          </a:xfrm>
          <a:prstGeom prst="line">
            <a:avLst/>
          </a:prstGeom>
          <a:ln w="76200" cap="rnd">
            <a:solidFill>
              <a:srgbClr val="E8515B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447606B0-7F06-6F8A-FA4A-8374E9ACAC44}"/>
              </a:ext>
            </a:extLst>
          </p:cNvPr>
          <p:cNvGrpSpPr/>
          <p:nvPr/>
        </p:nvGrpSpPr>
        <p:grpSpPr>
          <a:xfrm>
            <a:off x="19428075" y="5933652"/>
            <a:ext cx="3459617" cy="3061111"/>
            <a:chOff x="20557988" y="6278174"/>
            <a:chExt cx="3459617" cy="3061111"/>
          </a:xfrm>
        </p:grpSpPr>
        <p:sp>
          <p:nvSpPr>
            <p:cNvPr id="50" name="Freeform 50"/>
            <p:cNvSpPr/>
            <p:nvPr/>
          </p:nvSpPr>
          <p:spPr>
            <a:xfrm>
              <a:off x="20557988" y="6378814"/>
              <a:ext cx="3459617" cy="2960471"/>
            </a:xfrm>
            <a:custGeom>
              <a:avLst/>
              <a:gdLst/>
              <a:ahLst/>
              <a:cxnLst/>
              <a:rect l="l" t="t" r="r" b="b"/>
              <a:pathLst>
                <a:path w="313032" h="280191">
                  <a:moveTo>
                    <a:pt x="88035" y="0"/>
                  </a:moveTo>
                  <a:lnTo>
                    <a:pt x="224997" y="0"/>
                  </a:lnTo>
                  <a:cubicBezTo>
                    <a:pt x="248345" y="0"/>
                    <a:pt x="270737" y="9275"/>
                    <a:pt x="287247" y="25785"/>
                  </a:cubicBezTo>
                  <a:cubicBezTo>
                    <a:pt x="303757" y="42295"/>
                    <a:pt x="313032" y="64687"/>
                    <a:pt x="313032" y="88035"/>
                  </a:cubicBezTo>
                  <a:lnTo>
                    <a:pt x="313032" y="192155"/>
                  </a:lnTo>
                  <a:cubicBezTo>
                    <a:pt x="313032" y="240776"/>
                    <a:pt x="273617" y="280191"/>
                    <a:pt x="224997" y="280191"/>
                  </a:cubicBezTo>
                  <a:lnTo>
                    <a:pt x="88035" y="280191"/>
                  </a:lnTo>
                  <a:cubicBezTo>
                    <a:pt x="39415" y="280191"/>
                    <a:pt x="0" y="240776"/>
                    <a:pt x="0" y="192155"/>
                  </a:cubicBezTo>
                  <a:lnTo>
                    <a:pt x="0" y="88035"/>
                  </a:lnTo>
                  <a:cubicBezTo>
                    <a:pt x="0" y="39415"/>
                    <a:pt x="39415" y="0"/>
                    <a:pt x="880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20557988" y="6278174"/>
              <a:ext cx="3459617" cy="3061111"/>
            </a:xfrm>
            <a:prstGeom prst="rect">
              <a:avLst/>
            </a:prstGeom>
          </p:spPr>
          <p:txBody>
            <a:bodyPr lIns="12083" tIns="12083" rIns="12083" bIns="12083" rtlCol="0" anchor="ctr"/>
            <a:lstStyle/>
            <a:p>
              <a:pPr algn="ctr"/>
              <a:r>
                <a:rPr lang="en-US" sz="3200" spc="3" dirty="0">
                  <a:solidFill>
                    <a:srgbClr val="000000"/>
                  </a:solidFill>
                  <a:latin typeface="Montserrat Medium"/>
                </a:rPr>
                <a:t>Project/Lab’s</a:t>
              </a:r>
            </a:p>
            <a:p>
              <a:pPr algn="ctr"/>
              <a:r>
                <a:rPr lang="en-US" sz="3200" b="1" spc="3" dirty="0">
                  <a:solidFill>
                    <a:srgbClr val="000000"/>
                  </a:solidFill>
                  <a:latin typeface="Montserrat Medium"/>
                </a:rPr>
                <a:t>LOGO</a:t>
              </a:r>
            </a:p>
          </p:txBody>
        </p:sp>
      </p:grpSp>
      <p:sp>
        <p:nvSpPr>
          <p:cNvPr id="55" name="TextBox 55"/>
          <p:cNvSpPr txBox="1"/>
          <p:nvPr/>
        </p:nvSpPr>
        <p:spPr>
          <a:xfrm>
            <a:off x="994575" y="41183719"/>
            <a:ext cx="349963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spc="185" dirty="0">
                <a:solidFill>
                  <a:srgbClr val="312564"/>
                </a:solidFill>
                <a:latin typeface="Montserrat Bold"/>
              </a:rPr>
              <a:t>CONTACT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994578" y="42098119"/>
            <a:ext cx="12962805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600" b="1" spc="46" dirty="0">
                <a:solidFill>
                  <a:srgbClr val="E8515B"/>
                </a:solidFill>
                <a:latin typeface="Montserrat Medium" panose="00000600000000000000" pitchFamily="2" charset="0"/>
              </a:rPr>
              <a:t>E-mail:</a:t>
            </a:r>
            <a:r>
              <a:rPr lang="en-US" sz="2600" b="1" spc="46" dirty="0">
                <a:solidFill>
                  <a:srgbClr val="312564"/>
                </a:solidFill>
                <a:latin typeface="Montserrat Medium" panose="00000600000000000000" pitchFamily="2" charset="0"/>
              </a:rPr>
              <a:t> </a:t>
            </a:r>
            <a:r>
              <a:rPr lang="en-US" sz="2600" spc="46" dirty="0">
                <a:solidFill>
                  <a:srgbClr val="312564"/>
                </a:solidFill>
                <a:latin typeface="Montserrat Medium" panose="00000600000000000000" pitchFamily="2" charset="0"/>
              </a:rPr>
              <a:t>LoremIpsum@gmail.com  </a:t>
            </a:r>
            <a:r>
              <a:rPr lang="en-US" sz="2600" b="1" spc="46" dirty="0">
                <a:solidFill>
                  <a:srgbClr val="E8515B"/>
                </a:solidFill>
                <a:latin typeface="Montserrat Medium" panose="00000600000000000000" pitchFamily="2" charset="0"/>
              </a:rPr>
              <a:t>/  Website:</a:t>
            </a:r>
            <a:r>
              <a:rPr lang="en-US" sz="2600" spc="46" dirty="0">
                <a:solidFill>
                  <a:srgbClr val="312564"/>
                </a:solidFill>
                <a:latin typeface="Montserrat Medium" panose="00000600000000000000" pitchFamily="2" charset="0"/>
              </a:rPr>
              <a:t> www.loremipsum.com</a:t>
            </a: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96705FC-17A2-A60F-17F6-71211B7EB6B8}"/>
              </a:ext>
            </a:extLst>
          </p:cNvPr>
          <p:cNvGrpSpPr/>
          <p:nvPr/>
        </p:nvGrpSpPr>
        <p:grpSpPr>
          <a:xfrm>
            <a:off x="23765087" y="5883742"/>
            <a:ext cx="3459617" cy="3061111"/>
            <a:chOff x="20557988" y="6278174"/>
            <a:chExt cx="3459617" cy="3061111"/>
          </a:xfrm>
        </p:grpSpPr>
        <p:sp>
          <p:nvSpPr>
            <p:cNvPr id="187" name="Freeform 50">
              <a:extLst>
                <a:ext uri="{FF2B5EF4-FFF2-40B4-BE49-F238E27FC236}">
                  <a16:creationId xmlns:a16="http://schemas.microsoft.com/office/drawing/2014/main" id="{DFCB33B7-1A0A-5628-17C4-0F92F960EB74}"/>
                </a:ext>
              </a:extLst>
            </p:cNvPr>
            <p:cNvSpPr/>
            <p:nvPr/>
          </p:nvSpPr>
          <p:spPr>
            <a:xfrm>
              <a:off x="20557988" y="6378814"/>
              <a:ext cx="3459617" cy="2960471"/>
            </a:xfrm>
            <a:custGeom>
              <a:avLst/>
              <a:gdLst/>
              <a:ahLst/>
              <a:cxnLst/>
              <a:rect l="l" t="t" r="r" b="b"/>
              <a:pathLst>
                <a:path w="313032" h="280191">
                  <a:moveTo>
                    <a:pt x="88035" y="0"/>
                  </a:moveTo>
                  <a:lnTo>
                    <a:pt x="224997" y="0"/>
                  </a:lnTo>
                  <a:cubicBezTo>
                    <a:pt x="248345" y="0"/>
                    <a:pt x="270737" y="9275"/>
                    <a:pt x="287247" y="25785"/>
                  </a:cubicBezTo>
                  <a:cubicBezTo>
                    <a:pt x="303757" y="42295"/>
                    <a:pt x="313032" y="64687"/>
                    <a:pt x="313032" y="88035"/>
                  </a:cubicBezTo>
                  <a:lnTo>
                    <a:pt x="313032" y="192155"/>
                  </a:lnTo>
                  <a:cubicBezTo>
                    <a:pt x="313032" y="240776"/>
                    <a:pt x="273617" y="280191"/>
                    <a:pt x="224997" y="280191"/>
                  </a:cubicBezTo>
                  <a:lnTo>
                    <a:pt x="88035" y="280191"/>
                  </a:lnTo>
                  <a:cubicBezTo>
                    <a:pt x="39415" y="280191"/>
                    <a:pt x="0" y="240776"/>
                    <a:pt x="0" y="192155"/>
                  </a:cubicBezTo>
                  <a:lnTo>
                    <a:pt x="0" y="88035"/>
                  </a:lnTo>
                  <a:cubicBezTo>
                    <a:pt x="0" y="39415"/>
                    <a:pt x="39415" y="0"/>
                    <a:pt x="880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88" name="TextBox 51">
              <a:extLst>
                <a:ext uri="{FF2B5EF4-FFF2-40B4-BE49-F238E27FC236}">
                  <a16:creationId xmlns:a16="http://schemas.microsoft.com/office/drawing/2014/main" id="{30F13A4E-4893-8BCA-2004-39457C97A1D3}"/>
                </a:ext>
              </a:extLst>
            </p:cNvPr>
            <p:cNvSpPr txBox="1"/>
            <p:nvPr/>
          </p:nvSpPr>
          <p:spPr>
            <a:xfrm>
              <a:off x="20557988" y="6278174"/>
              <a:ext cx="3459617" cy="3061111"/>
            </a:xfrm>
            <a:prstGeom prst="rect">
              <a:avLst/>
            </a:prstGeom>
          </p:spPr>
          <p:txBody>
            <a:bodyPr lIns="12083" tIns="12083" rIns="12083" bIns="12083" rtlCol="0" anchor="ctr"/>
            <a:lstStyle/>
            <a:p>
              <a:pPr algn="ctr"/>
              <a:r>
                <a:rPr lang="en-US" sz="3200" spc="3" dirty="0">
                  <a:solidFill>
                    <a:srgbClr val="000000"/>
                  </a:solidFill>
                  <a:latin typeface="Montserrat Medium"/>
                </a:rPr>
                <a:t>Project’s website </a:t>
              </a:r>
            </a:p>
            <a:p>
              <a:pPr algn="ctr"/>
              <a:r>
                <a:rPr lang="en-US" sz="3200" b="1" spc="3" dirty="0">
                  <a:solidFill>
                    <a:srgbClr val="000000"/>
                  </a:solidFill>
                  <a:latin typeface="Montserrat Medium"/>
                </a:rPr>
                <a:t>QR CODE</a:t>
              </a:r>
              <a:endParaRPr lang="en-US" sz="3200" b="1" spc="3" dirty="0">
                <a:solidFill>
                  <a:srgbClr val="000000"/>
                </a:solidFill>
                <a:latin typeface="Montserrat Bold"/>
              </a:endParaRPr>
            </a:p>
          </p:txBody>
        </p:sp>
      </p:grpSp>
      <p:sp>
        <p:nvSpPr>
          <p:cNvPr id="202" name="TextBox 4">
            <a:extLst>
              <a:ext uri="{FF2B5EF4-FFF2-40B4-BE49-F238E27FC236}">
                <a16:creationId xmlns:a16="http://schemas.microsoft.com/office/drawing/2014/main" id="{445AD8FB-534F-0818-924D-01AF23D39803}"/>
              </a:ext>
            </a:extLst>
          </p:cNvPr>
          <p:cNvSpPr txBox="1"/>
          <p:nvPr/>
        </p:nvSpPr>
        <p:spPr>
          <a:xfrm>
            <a:off x="15110818" y="9933510"/>
            <a:ext cx="12111522" cy="29680659"/>
          </a:xfrm>
          <a:prstGeom prst="rect">
            <a:avLst/>
          </a:prstGeom>
        </p:spPr>
        <p:txBody>
          <a:bodyPr lIns="12083" tIns="12083" rIns="12083" bIns="12083" rtlCol="0" anchor="ctr"/>
          <a:lstStyle/>
          <a:p>
            <a:pPr algn="ctr">
              <a:lnSpc>
                <a:spcPts val="1267"/>
              </a:lnSpc>
            </a:pPr>
            <a:endParaRPr/>
          </a:p>
        </p:txBody>
      </p:sp>
      <p:sp>
        <p:nvSpPr>
          <p:cNvPr id="205" name="Rectangle 1">
            <a:extLst>
              <a:ext uri="{FF2B5EF4-FFF2-40B4-BE49-F238E27FC236}">
                <a16:creationId xmlns:a16="http://schemas.microsoft.com/office/drawing/2014/main" id="{FAAD8E73-439D-C869-358F-5A029A2BC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8004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7" name="Picture 206" descr="Abstract green and blue painting">
            <a:extLst>
              <a:ext uri="{FF2B5EF4-FFF2-40B4-BE49-F238E27FC236}">
                <a16:creationId xmlns:a16="http://schemas.microsoft.com/office/drawing/2014/main" id="{47004386-8A1D-39C0-04DD-BCF06F413C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12" y="32750352"/>
            <a:ext cx="10528961" cy="7019307"/>
          </a:xfrm>
          <a:prstGeom prst="rect">
            <a:avLst/>
          </a:prstGeom>
        </p:spPr>
      </p:pic>
      <p:sp>
        <p:nvSpPr>
          <p:cNvPr id="213" name="TextBox 212">
            <a:extLst>
              <a:ext uri="{FF2B5EF4-FFF2-40B4-BE49-F238E27FC236}">
                <a16:creationId xmlns:a16="http://schemas.microsoft.com/office/drawing/2014/main" id="{3B6BCD83-7785-9D64-4D1A-D048EBF64755}"/>
              </a:ext>
            </a:extLst>
          </p:cNvPr>
          <p:cNvSpPr txBox="1">
            <a:spLocks/>
          </p:cNvSpPr>
          <p:nvPr/>
        </p:nvSpPr>
        <p:spPr>
          <a:xfrm>
            <a:off x="2068684" y="21787783"/>
            <a:ext cx="10761605" cy="1040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i="0" dirty="0">
                <a:solidFill>
                  <a:srgbClr val="312564"/>
                </a:solidFill>
                <a:effectLst/>
                <a:latin typeface="Montserrat" panose="00000500000000000000" pitchFamily="2" charset="0"/>
              </a:rPr>
              <a:t>SECTION 2</a:t>
            </a:r>
            <a:br>
              <a:rPr lang="pt-BR" sz="6000" b="1" i="0" dirty="0">
                <a:solidFill>
                  <a:srgbClr val="312564"/>
                </a:solidFill>
                <a:effectLst/>
                <a:latin typeface="Montserrat" panose="00000500000000000000" pitchFamily="2" charset="0"/>
              </a:rPr>
            </a:br>
            <a:endParaRPr lang="pt-BR" sz="3000" i="0" dirty="0">
              <a:solidFill>
                <a:srgbClr val="312564"/>
              </a:solidFill>
              <a:effectLst/>
              <a:latin typeface="Montserrat" panose="00000500000000000000" pitchFamily="2" charset="0"/>
            </a:endParaRPr>
          </a:p>
          <a:p>
            <a:r>
              <a:rPr lang="pt-BR" sz="3000" dirty="0">
                <a:solidFill>
                  <a:srgbClr val="312564"/>
                </a:solidFill>
                <a:latin typeface="Montserrat" panose="00000500000000000000" pitchFamily="2" charset="0"/>
              </a:rPr>
              <a:t>You are free to use </a:t>
            </a:r>
            <a:r>
              <a:rPr lang="pt-BR" sz="3000" b="1" dirty="0">
                <a:solidFill>
                  <a:srgbClr val="312564"/>
                </a:solidFill>
                <a:latin typeface="Montserrat" panose="00000500000000000000" pitchFamily="2" charset="0"/>
              </a:rPr>
              <a:t>Sections 2, 3 &amp; 4 </a:t>
            </a:r>
            <a:r>
              <a:rPr lang="pt-BR" sz="3000" dirty="0">
                <a:solidFill>
                  <a:srgbClr val="312564"/>
                </a:solidFill>
                <a:latin typeface="Montserrat" panose="00000500000000000000" pitchFamily="2" charset="0"/>
              </a:rPr>
              <a:t>to explain your projects/topics to experts in your field.</a:t>
            </a:r>
          </a:p>
          <a:p>
            <a:endParaRPr lang="pt-BR" sz="3000" dirty="0">
              <a:solidFill>
                <a:srgbClr val="312564"/>
              </a:solidFill>
              <a:latin typeface="Montserrat" panose="00000500000000000000" pitchFamily="2" charset="0"/>
            </a:endParaRPr>
          </a:p>
          <a:p>
            <a:r>
              <a:rPr lang="pt-BR" sz="3000" dirty="0">
                <a:solidFill>
                  <a:srgbClr val="312564"/>
                </a:solidFill>
                <a:latin typeface="Montserrat" panose="00000500000000000000" pitchFamily="2" charset="0"/>
              </a:rPr>
              <a:t>Please indude a short abstract for experts. Ideally, with particular focus on unresolved &amp; future challenges that would require collective efforts and cross-disciplanry approach.</a:t>
            </a:r>
          </a:p>
          <a:p>
            <a:endParaRPr lang="pt-BR" sz="3200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endParaRPr lang="pt-BR" sz="3200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endParaRPr lang="pt-BR" sz="3200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endParaRPr lang="pt-BR" sz="3200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endParaRPr lang="pt-BR" sz="2800" dirty="0">
              <a:solidFill>
                <a:srgbClr val="312564"/>
              </a:solidFill>
              <a:latin typeface="Montserrat" panose="00000500000000000000" pitchFamily="2" charset="0"/>
            </a:endParaRPr>
          </a:p>
          <a:p>
            <a:endParaRPr lang="pt-BR" sz="2800" dirty="0">
              <a:solidFill>
                <a:srgbClr val="312564"/>
              </a:solidFill>
              <a:latin typeface="Montserrat" panose="00000500000000000000" pitchFamily="2" charset="0"/>
            </a:endParaRPr>
          </a:p>
          <a:p>
            <a:endParaRPr lang="pt-BR" sz="3200" dirty="0">
              <a:solidFill>
                <a:srgbClr val="312564"/>
              </a:solidFill>
              <a:latin typeface="Montserrat" panose="00000500000000000000" pitchFamily="2" charset="0"/>
            </a:endParaRPr>
          </a:p>
          <a:p>
            <a:r>
              <a:rPr lang="en-US" sz="3000" dirty="0">
                <a:solidFill>
                  <a:srgbClr val="312564"/>
                </a:solidFill>
                <a:latin typeface="Montserrat" panose="00000500000000000000" pitchFamily="2" charset="0"/>
              </a:rPr>
              <a:t>Recommended font: </a:t>
            </a:r>
            <a:r>
              <a:rPr lang="en-US" sz="3000" b="1" dirty="0">
                <a:solidFill>
                  <a:srgbClr val="312564"/>
                </a:solidFill>
                <a:latin typeface="Montserrat" panose="00000500000000000000" pitchFamily="2" charset="0"/>
              </a:rPr>
              <a:t>Montserrat </a:t>
            </a:r>
          </a:p>
          <a:p>
            <a:r>
              <a:rPr lang="en-US" sz="3000" dirty="0">
                <a:solidFill>
                  <a:srgbClr val="312564"/>
                </a:solidFill>
                <a:latin typeface="Montserrat" panose="00000500000000000000" pitchFamily="2" charset="0"/>
              </a:rPr>
              <a:t>Recommended size for section title: </a:t>
            </a:r>
            <a:r>
              <a:rPr lang="en-US" sz="3000" b="1" dirty="0">
                <a:solidFill>
                  <a:srgbClr val="312564"/>
                </a:solidFill>
                <a:latin typeface="Montserrat" panose="00000500000000000000" pitchFamily="2" charset="0"/>
              </a:rPr>
              <a:t>60</a:t>
            </a:r>
            <a:r>
              <a:rPr lang="en-US" sz="3000" dirty="0">
                <a:solidFill>
                  <a:srgbClr val="312564"/>
                </a:solidFill>
                <a:latin typeface="Montserrat" panose="00000500000000000000" pitchFamily="2" charset="0"/>
              </a:rPr>
              <a:t> </a:t>
            </a:r>
          </a:p>
          <a:p>
            <a:r>
              <a:rPr lang="en-US" sz="3000" dirty="0">
                <a:solidFill>
                  <a:srgbClr val="312564"/>
                </a:solidFill>
                <a:latin typeface="Montserrat" panose="00000500000000000000" pitchFamily="2" charset="0"/>
              </a:rPr>
              <a:t>(in uppercase letters) </a:t>
            </a:r>
          </a:p>
          <a:p>
            <a:r>
              <a:rPr lang="en-US" sz="3000" dirty="0">
                <a:solidFill>
                  <a:srgbClr val="312564"/>
                </a:solidFill>
                <a:latin typeface="Montserrat" panose="00000500000000000000" pitchFamily="2" charset="0"/>
              </a:rPr>
              <a:t>Recommended size for body text: </a:t>
            </a:r>
            <a:r>
              <a:rPr lang="en-US" sz="3000" b="1" dirty="0">
                <a:solidFill>
                  <a:srgbClr val="312564"/>
                </a:solidFill>
                <a:latin typeface="Montserrat" panose="00000500000000000000" pitchFamily="2" charset="0"/>
              </a:rPr>
              <a:t>30</a:t>
            </a:r>
            <a:r>
              <a:rPr lang="en-US" sz="3000" dirty="0">
                <a:solidFill>
                  <a:srgbClr val="312564"/>
                </a:solidFill>
                <a:latin typeface="Montserrat" panose="00000500000000000000" pitchFamily="2" charset="0"/>
              </a:rPr>
              <a:t> </a:t>
            </a:r>
          </a:p>
          <a:p>
            <a:r>
              <a:rPr lang="en-US" sz="3000" dirty="0">
                <a:solidFill>
                  <a:srgbClr val="312564"/>
                </a:solidFill>
                <a:latin typeface="Montserrat" panose="00000500000000000000" pitchFamily="2" charset="0"/>
              </a:rPr>
              <a:t>(in both uppercase and lowercase letters)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9BF4DB9F-4B4A-5F58-4137-B4CD852D1A64}"/>
              </a:ext>
            </a:extLst>
          </p:cNvPr>
          <p:cNvSpPr txBox="1">
            <a:spLocks/>
          </p:cNvSpPr>
          <p:nvPr/>
        </p:nvSpPr>
        <p:spPr>
          <a:xfrm>
            <a:off x="2221084" y="10251846"/>
            <a:ext cx="10761605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i="0" dirty="0">
                <a:solidFill>
                  <a:srgbClr val="312564"/>
                </a:solidFill>
                <a:effectLst/>
                <a:latin typeface="Montserrat" panose="00000500000000000000" pitchFamily="2" charset="0"/>
              </a:rPr>
              <a:t>SECTION 1</a:t>
            </a:r>
            <a:endParaRPr lang="pt-BR" sz="3600" b="1" dirty="0">
              <a:solidFill>
                <a:srgbClr val="312564"/>
              </a:solidFill>
              <a:latin typeface="Montserrat" panose="00000500000000000000" pitchFamily="2" charset="0"/>
            </a:endParaRPr>
          </a:p>
          <a:p>
            <a:endParaRPr lang="pt-BR" sz="3000" dirty="0">
              <a:solidFill>
                <a:srgbClr val="312564"/>
              </a:solidFill>
              <a:latin typeface="Montserrat" panose="00000500000000000000" pitchFamily="2" charset="0"/>
            </a:endParaRPr>
          </a:p>
          <a:p>
            <a:endParaRPr lang="pt-BR" sz="3000" b="0" i="0" dirty="0">
              <a:solidFill>
                <a:srgbClr val="312564"/>
              </a:solidFill>
              <a:effectLst/>
              <a:latin typeface="Montserrat" panose="00000500000000000000" pitchFamily="2" charset="0"/>
            </a:endParaRPr>
          </a:p>
          <a:p>
            <a:r>
              <a:rPr lang="pt-BR" sz="3000" dirty="0">
                <a:solidFill>
                  <a:srgbClr val="312564"/>
                </a:solidFill>
                <a:latin typeface="Montserrat" panose="00000500000000000000" pitchFamily="2" charset="0"/>
              </a:rPr>
              <a:t>Please use </a:t>
            </a:r>
            <a:r>
              <a:rPr lang="pt-BR" sz="3000" b="1" dirty="0">
                <a:solidFill>
                  <a:srgbClr val="312564"/>
                </a:solidFill>
                <a:latin typeface="Montserrat" panose="00000500000000000000" pitchFamily="2" charset="0"/>
              </a:rPr>
              <a:t>Section 1 </a:t>
            </a:r>
            <a:r>
              <a:rPr lang="pt-BR" sz="3000" dirty="0">
                <a:solidFill>
                  <a:srgbClr val="312564"/>
                </a:solidFill>
                <a:latin typeface="Montserrat" panose="00000500000000000000" pitchFamily="2" charset="0"/>
              </a:rPr>
              <a:t>to present in short abstract your projects/topics to </a:t>
            </a:r>
            <a:r>
              <a:rPr lang="pt-BR" sz="3000" b="1" dirty="0">
                <a:solidFill>
                  <a:srgbClr val="312564"/>
                </a:solidFill>
                <a:latin typeface="Montserrat" panose="00000500000000000000" pitchFamily="2" charset="0"/>
              </a:rPr>
              <a:t>non experts</a:t>
            </a:r>
            <a:r>
              <a:rPr lang="pt-BR" sz="3000" dirty="0">
                <a:solidFill>
                  <a:srgbClr val="312564"/>
                </a:solidFill>
                <a:latin typeface="Montserrat" panose="00000500000000000000" pitchFamily="2" charset="0"/>
              </a:rPr>
              <a:t>, ie. Researchers from other scientific disciplines.</a:t>
            </a:r>
          </a:p>
          <a:p>
            <a:endParaRPr lang="pt-BR" sz="3000" dirty="0">
              <a:solidFill>
                <a:srgbClr val="312564"/>
              </a:solidFill>
              <a:latin typeface="Montserrat" panose="00000500000000000000" pitchFamily="2" charset="0"/>
            </a:endParaRPr>
          </a:p>
          <a:p>
            <a:r>
              <a:rPr lang="pt-BR" sz="3000" dirty="0">
                <a:solidFill>
                  <a:srgbClr val="312564"/>
                </a:solidFill>
                <a:latin typeface="Montserrat" panose="00000500000000000000" pitchFamily="2" charset="0"/>
              </a:rPr>
              <a:t>The idea is to reach and establish links with a scietnfiic public outside your original discipline.</a:t>
            </a:r>
          </a:p>
          <a:p>
            <a:endParaRPr lang="pt-BR" sz="3000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endParaRPr lang="pt-BR" sz="3000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endParaRPr lang="pt-BR" sz="3000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endParaRPr lang="pt-BR" sz="3000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endParaRPr lang="pt-BR" sz="3000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endParaRPr lang="pt-BR" sz="3000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r>
              <a:rPr lang="en-US" sz="3000" dirty="0">
                <a:solidFill>
                  <a:srgbClr val="312564"/>
                </a:solidFill>
                <a:latin typeface="Montserrat" panose="00000500000000000000" pitchFamily="2" charset="0"/>
              </a:rPr>
              <a:t>Recommended font: </a:t>
            </a:r>
            <a:r>
              <a:rPr lang="en-US" sz="3000" b="1" dirty="0">
                <a:solidFill>
                  <a:srgbClr val="312564"/>
                </a:solidFill>
                <a:latin typeface="Montserrat" panose="00000500000000000000" pitchFamily="2" charset="0"/>
              </a:rPr>
              <a:t>Montserrat </a:t>
            </a:r>
          </a:p>
          <a:p>
            <a:r>
              <a:rPr lang="en-US" sz="3000" dirty="0">
                <a:solidFill>
                  <a:srgbClr val="312564"/>
                </a:solidFill>
                <a:latin typeface="Montserrat" panose="00000500000000000000" pitchFamily="2" charset="0"/>
              </a:rPr>
              <a:t>Recommended size for section title: </a:t>
            </a:r>
            <a:r>
              <a:rPr lang="en-US" sz="3000" b="1" dirty="0">
                <a:solidFill>
                  <a:srgbClr val="312564"/>
                </a:solidFill>
                <a:latin typeface="Montserrat" panose="00000500000000000000" pitchFamily="2" charset="0"/>
              </a:rPr>
              <a:t>60</a:t>
            </a:r>
            <a:r>
              <a:rPr lang="en-US" sz="3000" dirty="0">
                <a:solidFill>
                  <a:srgbClr val="312564"/>
                </a:solidFill>
                <a:latin typeface="Montserrat" panose="00000500000000000000" pitchFamily="2" charset="0"/>
              </a:rPr>
              <a:t> </a:t>
            </a:r>
          </a:p>
          <a:p>
            <a:r>
              <a:rPr lang="en-US" sz="3000" dirty="0">
                <a:solidFill>
                  <a:srgbClr val="312564"/>
                </a:solidFill>
                <a:latin typeface="Montserrat" panose="00000500000000000000" pitchFamily="2" charset="0"/>
              </a:rPr>
              <a:t>(in uppercase letters) </a:t>
            </a:r>
          </a:p>
          <a:p>
            <a:r>
              <a:rPr lang="en-US" sz="3000" dirty="0">
                <a:solidFill>
                  <a:srgbClr val="312564"/>
                </a:solidFill>
                <a:latin typeface="Montserrat" panose="00000500000000000000" pitchFamily="2" charset="0"/>
              </a:rPr>
              <a:t>Recommended size for body text: </a:t>
            </a:r>
            <a:r>
              <a:rPr lang="en-US" sz="3000" b="1" dirty="0">
                <a:solidFill>
                  <a:srgbClr val="312564"/>
                </a:solidFill>
                <a:latin typeface="Montserrat" panose="00000500000000000000" pitchFamily="2" charset="0"/>
              </a:rPr>
              <a:t>30</a:t>
            </a:r>
            <a:r>
              <a:rPr lang="en-US" sz="3000" dirty="0">
                <a:solidFill>
                  <a:srgbClr val="312564"/>
                </a:solidFill>
                <a:latin typeface="Montserrat" panose="00000500000000000000" pitchFamily="2" charset="0"/>
              </a:rPr>
              <a:t> </a:t>
            </a:r>
          </a:p>
          <a:p>
            <a:r>
              <a:rPr lang="en-US" sz="3000" dirty="0">
                <a:solidFill>
                  <a:srgbClr val="312564"/>
                </a:solidFill>
                <a:latin typeface="Montserrat" panose="00000500000000000000" pitchFamily="2" charset="0"/>
              </a:rPr>
              <a:t>(in both uppercase and lowercase letters)</a:t>
            </a:r>
          </a:p>
        </p:txBody>
      </p:sp>
      <p:pic>
        <p:nvPicPr>
          <p:cNvPr id="225" name="Picture 224" descr="Abstract green and blue painting">
            <a:extLst>
              <a:ext uri="{FF2B5EF4-FFF2-40B4-BE49-F238E27FC236}">
                <a16:creationId xmlns:a16="http://schemas.microsoft.com/office/drawing/2014/main" id="{A5135BEB-7053-FE77-02EF-D8ECAD1728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574" y="18904152"/>
            <a:ext cx="10437380" cy="6958253"/>
          </a:xfrm>
          <a:prstGeom prst="rect">
            <a:avLst/>
          </a:prstGeom>
        </p:spPr>
      </p:pic>
      <p:sp>
        <p:nvSpPr>
          <p:cNvPr id="226" name="TextBox 225">
            <a:extLst>
              <a:ext uri="{FF2B5EF4-FFF2-40B4-BE49-F238E27FC236}">
                <a16:creationId xmlns:a16="http://schemas.microsoft.com/office/drawing/2014/main" id="{C499E927-AB56-6940-E372-62840489EF49}"/>
              </a:ext>
            </a:extLst>
          </p:cNvPr>
          <p:cNvSpPr txBox="1">
            <a:spLocks/>
          </p:cNvSpPr>
          <p:nvPr/>
        </p:nvSpPr>
        <p:spPr>
          <a:xfrm>
            <a:off x="15937084" y="10246519"/>
            <a:ext cx="10761605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SECTION 3</a:t>
            </a:r>
            <a:br>
              <a:rPr lang="pt-BR" sz="6000" b="1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</a:br>
            <a:endParaRPr lang="pt-BR" sz="3000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r>
              <a:rPr lang="pt-BR" sz="3000" dirty="0">
                <a:solidFill>
                  <a:schemeClr val="bg1"/>
                </a:solidFill>
                <a:latin typeface="Montserrat" panose="00000500000000000000" pitchFamily="2" charset="0"/>
              </a:rPr>
              <a:t>You are free to use </a:t>
            </a:r>
            <a:r>
              <a:rPr lang="pt-BR" sz="3000" b="1" dirty="0">
                <a:solidFill>
                  <a:schemeClr val="bg1"/>
                </a:solidFill>
                <a:latin typeface="Montserrat" panose="00000500000000000000" pitchFamily="2" charset="0"/>
              </a:rPr>
              <a:t>Sections 2, 3 &amp; 4 </a:t>
            </a:r>
            <a:r>
              <a:rPr lang="pt-BR" sz="3000" dirty="0">
                <a:solidFill>
                  <a:schemeClr val="bg1"/>
                </a:solidFill>
                <a:latin typeface="Montserrat" panose="00000500000000000000" pitchFamily="2" charset="0"/>
              </a:rPr>
              <a:t>to explain your projects/topics to experts in your field.</a:t>
            </a:r>
          </a:p>
          <a:p>
            <a:endParaRPr lang="pt-BR" sz="3200" dirty="0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endParaRPr lang="pt-B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pt-B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pt-B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pt-B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pt-B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pt-B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3000" dirty="0">
                <a:solidFill>
                  <a:schemeClr val="bg1"/>
                </a:solidFill>
                <a:latin typeface="Montserrat" panose="00000500000000000000" pitchFamily="2" charset="0"/>
              </a:rPr>
              <a:t>Recommended font: </a:t>
            </a:r>
            <a:r>
              <a:rPr lang="en-US" sz="3000" b="1" dirty="0">
                <a:solidFill>
                  <a:schemeClr val="bg1"/>
                </a:solidFill>
                <a:latin typeface="Montserrat" panose="00000500000000000000" pitchFamily="2" charset="0"/>
              </a:rPr>
              <a:t>Montserrat </a:t>
            </a:r>
          </a:p>
          <a:p>
            <a:r>
              <a:rPr lang="en-US" sz="3000" dirty="0">
                <a:solidFill>
                  <a:schemeClr val="bg1"/>
                </a:solidFill>
                <a:latin typeface="Montserrat" panose="00000500000000000000" pitchFamily="2" charset="0"/>
              </a:rPr>
              <a:t>Recommended size for section title: </a:t>
            </a:r>
            <a:r>
              <a:rPr lang="en-US" sz="3000" b="1" dirty="0">
                <a:solidFill>
                  <a:schemeClr val="bg1"/>
                </a:solidFill>
                <a:latin typeface="Montserrat" panose="00000500000000000000" pitchFamily="2" charset="0"/>
              </a:rPr>
              <a:t>60</a:t>
            </a:r>
            <a:r>
              <a:rPr lang="en-US" sz="3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  <a:p>
            <a:r>
              <a:rPr lang="en-US" sz="3000" dirty="0">
                <a:solidFill>
                  <a:schemeClr val="bg1"/>
                </a:solidFill>
                <a:latin typeface="Montserrat" panose="00000500000000000000" pitchFamily="2" charset="0"/>
              </a:rPr>
              <a:t>(in uppercase letters) </a:t>
            </a:r>
          </a:p>
          <a:p>
            <a:r>
              <a:rPr lang="en-US" sz="3000" dirty="0">
                <a:solidFill>
                  <a:schemeClr val="bg1"/>
                </a:solidFill>
                <a:latin typeface="Montserrat" panose="00000500000000000000" pitchFamily="2" charset="0"/>
              </a:rPr>
              <a:t>Recommended size for body text: </a:t>
            </a:r>
            <a:r>
              <a:rPr lang="en-US" sz="3000" b="1" dirty="0">
                <a:solidFill>
                  <a:schemeClr val="bg1"/>
                </a:solidFill>
                <a:latin typeface="Montserrat" panose="00000500000000000000" pitchFamily="2" charset="0"/>
              </a:rPr>
              <a:t>30</a:t>
            </a:r>
            <a:r>
              <a:rPr lang="en-US" sz="3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  <a:p>
            <a:r>
              <a:rPr lang="en-US" sz="3000" dirty="0">
                <a:solidFill>
                  <a:schemeClr val="bg1"/>
                </a:solidFill>
                <a:latin typeface="Montserrat" panose="00000500000000000000" pitchFamily="2" charset="0"/>
              </a:rPr>
              <a:t>(in both uppercase and lowercase letters</a:t>
            </a:r>
            <a:r>
              <a:rPr lang="en-US" sz="3200" dirty="0">
                <a:solidFill>
                  <a:schemeClr val="bg1"/>
                </a:solidFill>
                <a:latin typeface="Montserrat" panose="00000500000000000000" pitchFamily="2" charset="0"/>
              </a:rPr>
              <a:t>)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F38EAAA6-834C-4D88-1782-A29D4F2FECF4}"/>
              </a:ext>
            </a:extLst>
          </p:cNvPr>
          <p:cNvSpPr txBox="1">
            <a:spLocks/>
          </p:cNvSpPr>
          <p:nvPr/>
        </p:nvSpPr>
        <p:spPr>
          <a:xfrm>
            <a:off x="15937083" y="27121783"/>
            <a:ext cx="10761605" cy="11818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SECTION 4</a:t>
            </a:r>
            <a:br>
              <a:rPr lang="pt-BR" sz="6000" b="1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</a:br>
            <a:endParaRPr lang="pt-BR" sz="3000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r>
              <a:rPr lang="pt-BR" sz="3000" dirty="0">
                <a:solidFill>
                  <a:schemeClr val="bg1"/>
                </a:solidFill>
                <a:latin typeface="Montserrat" panose="00000500000000000000" pitchFamily="2" charset="0"/>
              </a:rPr>
              <a:t>You are free to use </a:t>
            </a:r>
            <a:r>
              <a:rPr lang="pt-BR" sz="3000" b="1" dirty="0">
                <a:solidFill>
                  <a:schemeClr val="bg1"/>
                </a:solidFill>
                <a:latin typeface="Montserrat" panose="00000500000000000000" pitchFamily="2" charset="0"/>
              </a:rPr>
              <a:t>Sections 2, 3 &amp; 4 </a:t>
            </a:r>
            <a:r>
              <a:rPr lang="pt-BR" sz="3000" dirty="0">
                <a:solidFill>
                  <a:schemeClr val="bg1"/>
                </a:solidFill>
                <a:latin typeface="Montserrat" panose="00000500000000000000" pitchFamily="2" charset="0"/>
              </a:rPr>
              <a:t>to explain your projects/topics to experts in your field.</a:t>
            </a:r>
          </a:p>
          <a:p>
            <a:endParaRPr lang="pt-B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pt-B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pt-B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pt-B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pt-B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pt-B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pt-B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pt-B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pt-B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pt-B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pt-B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pt-B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pt-B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pt-B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3000" dirty="0">
                <a:solidFill>
                  <a:schemeClr val="bg1"/>
                </a:solidFill>
                <a:latin typeface="Montserrat" panose="00000500000000000000" pitchFamily="2" charset="0"/>
              </a:rPr>
              <a:t>Recommended font: </a:t>
            </a:r>
            <a:r>
              <a:rPr lang="en-US" sz="3000" b="1" dirty="0">
                <a:solidFill>
                  <a:schemeClr val="bg1"/>
                </a:solidFill>
                <a:latin typeface="Montserrat" panose="00000500000000000000" pitchFamily="2" charset="0"/>
              </a:rPr>
              <a:t>Montserrat </a:t>
            </a:r>
          </a:p>
          <a:p>
            <a:r>
              <a:rPr lang="en-US" sz="3000" dirty="0">
                <a:solidFill>
                  <a:schemeClr val="bg1"/>
                </a:solidFill>
                <a:latin typeface="Montserrat" panose="00000500000000000000" pitchFamily="2" charset="0"/>
              </a:rPr>
              <a:t>Recommended size for section title: </a:t>
            </a:r>
            <a:r>
              <a:rPr lang="en-US" sz="3000" b="1" dirty="0">
                <a:solidFill>
                  <a:schemeClr val="bg1"/>
                </a:solidFill>
                <a:latin typeface="Montserrat" panose="00000500000000000000" pitchFamily="2" charset="0"/>
              </a:rPr>
              <a:t>60</a:t>
            </a:r>
            <a:r>
              <a:rPr lang="en-US" sz="3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  <a:p>
            <a:r>
              <a:rPr lang="en-US" sz="3000" dirty="0">
                <a:solidFill>
                  <a:schemeClr val="bg1"/>
                </a:solidFill>
                <a:latin typeface="Montserrat" panose="00000500000000000000" pitchFamily="2" charset="0"/>
              </a:rPr>
              <a:t>(in uppercase letters) </a:t>
            </a:r>
          </a:p>
          <a:p>
            <a:r>
              <a:rPr lang="en-US" sz="3000" dirty="0">
                <a:solidFill>
                  <a:schemeClr val="bg1"/>
                </a:solidFill>
                <a:latin typeface="Montserrat" panose="00000500000000000000" pitchFamily="2" charset="0"/>
              </a:rPr>
              <a:t>Recommended size for body text: </a:t>
            </a:r>
            <a:r>
              <a:rPr lang="en-US" sz="3000" b="1" dirty="0">
                <a:solidFill>
                  <a:schemeClr val="bg1"/>
                </a:solidFill>
                <a:latin typeface="Montserrat" panose="00000500000000000000" pitchFamily="2" charset="0"/>
              </a:rPr>
              <a:t>30</a:t>
            </a:r>
            <a:r>
              <a:rPr lang="en-US" sz="3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  <a:p>
            <a:r>
              <a:rPr lang="en-US" sz="3000" dirty="0">
                <a:solidFill>
                  <a:schemeClr val="bg1"/>
                </a:solidFill>
                <a:latin typeface="Montserrat" panose="00000500000000000000" pitchFamily="2" charset="0"/>
              </a:rPr>
              <a:t>(in both uppercase and lowercase letters)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307</Words>
  <Application>Microsoft Office PowerPoint</Application>
  <PresentationFormat>Personnalisé</PresentationFormat>
  <Paragraphs>78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Montserrat</vt:lpstr>
      <vt:lpstr>Montserrat Bold</vt:lpstr>
      <vt:lpstr>Montserrat Medium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Carla Souza</dc:creator>
  <cp:lastModifiedBy>Bruna Rodrigues</cp:lastModifiedBy>
  <cp:revision>15</cp:revision>
  <dcterms:created xsi:type="dcterms:W3CDTF">2006-08-16T00:00:00Z</dcterms:created>
  <dcterms:modified xsi:type="dcterms:W3CDTF">2024-04-15T08:43:28Z</dcterms:modified>
  <dc:identifier>DAGCEyf86ds</dc:identifier>
</cp:coreProperties>
</file>