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21383625" cy="30275213"/>
  <p:notesSz cx="6858000" cy="9144000"/>
  <p:defaultTextStyle>
    <a:defPPr>
      <a:defRPr lang="sr-Latn-RS"/>
    </a:defPPr>
    <a:lvl1pPr marL="0" algn="l" defTabSz="2479578" rtl="0" eaLnBrk="1" latinLnBrk="0" hangingPunct="1">
      <a:defRPr sz="4881" kern="1200">
        <a:solidFill>
          <a:schemeClr val="tx1"/>
        </a:solidFill>
        <a:latin typeface="+mn-lt"/>
        <a:ea typeface="+mn-ea"/>
        <a:cs typeface="+mn-cs"/>
      </a:defRPr>
    </a:lvl1pPr>
    <a:lvl2pPr marL="1239789" algn="l" defTabSz="2479578" rtl="0" eaLnBrk="1" latinLnBrk="0" hangingPunct="1">
      <a:defRPr sz="4881" kern="1200">
        <a:solidFill>
          <a:schemeClr val="tx1"/>
        </a:solidFill>
        <a:latin typeface="+mn-lt"/>
        <a:ea typeface="+mn-ea"/>
        <a:cs typeface="+mn-cs"/>
      </a:defRPr>
    </a:lvl2pPr>
    <a:lvl3pPr marL="2479578" algn="l" defTabSz="2479578" rtl="0" eaLnBrk="1" latinLnBrk="0" hangingPunct="1">
      <a:defRPr sz="4881" kern="1200">
        <a:solidFill>
          <a:schemeClr val="tx1"/>
        </a:solidFill>
        <a:latin typeface="+mn-lt"/>
        <a:ea typeface="+mn-ea"/>
        <a:cs typeface="+mn-cs"/>
      </a:defRPr>
    </a:lvl3pPr>
    <a:lvl4pPr marL="3719368" algn="l" defTabSz="2479578" rtl="0" eaLnBrk="1" latinLnBrk="0" hangingPunct="1">
      <a:defRPr sz="4881" kern="1200">
        <a:solidFill>
          <a:schemeClr val="tx1"/>
        </a:solidFill>
        <a:latin typeface="+mn-lt"/>
        <a:ea typeface="+mn-ea"/>
        <a:cs typeface="+mn-cs"/>
      </a:defRPr>
    </a:lvl4pPr>
    <a:lvl5pPr marL="4959157" algn="l" defTabSz="2479578" rtl="0" eaLnBrk="1" latinLnBrk="0" hangingPunct="1">
      <a:defRPr sz="4881" kern="1200">
        <a:solidFill>
          <a:schemeClr val="tx1"/>
        </a:solidFill>
        <a:latin typeface="+mn-lt"/>
        <a:ea typeface="+mn-ea"/>
        <a:cs typeface="+mn-cs"/>
      </a:defRPr>
    </a:lvl5pPr>
    <a:lvl6pPr marL="6198946" algn="l" defTabSz="2479578" rtl="0" eaLnBrk="1" latinLnBrk="0" hangingPunct="1">
      <a:defRPr sz="4881" kern="1200">
        <a:solidFill>
          <a:schemeClr val="tx1"/>
        </a:solidFill>
        <a:latin typeface="+mn-lt"/>
        <a:ea typeface="+mn-ea"/>
        <a:cs typeface="+mn-cs"/>
      </a:defRPr>
    </a:lvl6pPr>
    <a:lvl7pPr marL="7438735" algn="l" defTabSz="2479578" rtl="0" eaLnBrk="1" latinLnBrk="0" hangingPunct="1">
      <a:defRPr sz="4881" kern="1200">
        <a:solidFill>
          <a:schemeClr val="tx1"/>
        </a:solidFill>
        <a:latin typeface="+mn-lt"/>
        <a:ea typeface="+mn-ea"/>
        <a:cs typeface="+mn-cs"/>
      </a:defRPr>
    </a:lvl7pPr>
    <a:lvl8pPr marL="8678525" algn="l" defTabSz="2479578" rtl="0" eaLnBrk="1" latinLnBrk="0" hangingPunct="1">
      <a:defRPr sz="4881" kern="1200">
        <a:solidFill>
          <a:schemeClr val="tx1"/>
        </a:solidFill>
        <a:latin typeface="+mn-lt"/>
        <a:ea typeface="+mn-ea"/>
        <a:cs typeface="+mn-cs"/>
      </a:defRPr>
    </a:lvl8pPr>
    <a:lvl9pPr marL="9918314" algn="l" defTabSz="2479578" rtl="0" eaLnBrk="1" latinLnBrk="0" hangingPunct="1">
      <a:defRPr sz="488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26" d="100"/>
          <a:sy n="26" d="100"/>
        </p:scale>
        <p:origin x="3090"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r-Latn-M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F6C7B8-5A28-4187-BA3E-374E423BC220}" type="datetimeFigureOut">
              <a:rPr lang="sr-Latn-ME" smtClean="0"/>
              <a:t>2.7.2026.</a:t>
            </a:fld>
            <a:endParaRPr lang="sr-Latn-ME"/>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sr-Latn-M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M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r-Latn-M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BC3038-9B07-4CAB-9C55-3B711FB0F260}" type="slidenum">
              <a:rPr lang="sr-Latn-ME" smtClean="0"/>
              <a:t>‹#›</a:t>
            </a:fld>
            <a:endParaRPr lang="sr-Latn-ME"/>
          </a:p>
        </p:txBody>
      </p:sp>
    </p:spTree>
    <p:extLst>
      <p:ext uri="{BB962C8B-B14F-4D97-AF65-F5344CB8AC3E}">
        <p14:creationId xmlns:p14="http://schemas.microsoft.com/office/powerpoint/2010/main" val="3541030500"/>
      </p:ext>
    </p:extLst>
  </p:cSld>
  <p:clrMap bg1="lt1" tx1="dk1" bg2="lt2" tx2="dk2" accent1="accent1" accent2="accent2" accent3="accent3" accent4="accent4" accent5="accent5" accent6="accent6" hlink="hlink" folHlink="folHlink"/>
  <p:notesStyle>
    <a:lvl1pPr marL="0" algn="l" defTabSz="2479578" rtl="0" eaLnBrk="1" latinLnBrk="0" hangingPunct="1">
      <a:defRPr sz="3254" kern="1200">
        <a:solidFill>
          <a:schemeClr val="tx1"/>
        </a:solidFill>
        <a:latin typeface="+mn-lt"/>
        <a:ea typeface="+mn-ea"/>
        <a:cs typeface="+mn-cs"/>
      </a:defRPr>
    </a:lvl1pPr>
    <a:lvl2pPr marL="1239789" algn="l" defTabSz="2479578" rtl="0" eaLnBrk="1" latinLnBrk="0" hangingPunct="1">
      <a:defRPr sz="3254" kern="1200">
        <a:solidFill>
          <a:schemeClr val="tx1"/>
        </a:solidFill>
        <a:latin typeface="+mn-lt"/>
        <a:ea typeface="+mn-ea"/>
        <a:cs typeface="+mn-cs"/>
      </a:defRPr>
    </a:lvl2pPr>
    <a:lvl3pPr marL="2479578" algn="l" defTabSz="2479578" rtl="0" eaLnBrk="1" latinLnBrk="0" hangingPunct="1">
      <a:defRPr sz="3254" kern="1200">
        <a:solidFill>
          <a:schemeClr val="tx1"/>
        </a:solidFill>
        <a:latin typeface="+mn-lt"/>
        <a:ea typeface="+mn-ea"/>
        <a:cs typeface="+mn-cs"/>
      </a:defRPr>
    </a:lvl3pPr>
    <a:lvl4pPr marL="3719368" algn="l" defTabSz="2479578" rtl="0" eaLnBrk="1" latinLnBrk="0" hangingPunct="1">
      <a:defRPr sz="3254" kern="1200">
        <a:solidFill>
          <a:schemeClr val="tx1"/>
        </a:solidFill>
        <a:latin typeface="+mn-lt"/>
        <a:ea typeface="+mn-ea"/>
        <a:cs typeface="+mn-cs"/>
      </a:defRPr>
    </a:lvl4pPr>
    <a:lvl5pPr marL="4959157" algn="l" defTabSz="2479578" rtl="0" eaLnBrk="1" latinLnBrk="0" hangingPunct="1">
      <a:defRPr sz="3254" kern="1200">
        <a:solidFill>
          <a:schemeClr val="tx1"/>
        </a:solidFill>
        <a:latin typeface="+mn-lt"/>
        <a:ea typeface="+mn-ea"/>
        <a:cs typeface="+mn-cs"/>
      </a:defRPr>
    </a:lvl5pPr>
    <a:lvl6pPr marL="6198946" algn="l" defTabSz="2479578" rtl="0" eaLnBrk="1" latinLnBrk="0" hangingPunct="1">
      <a:defRPr sz="3254" kern="1200">
        <a:solidFill>
          <a:schemeClr val="tx1"/>
        </a:solidFill>
        <a:latin typeface="+mn-lt"/>
        <a:ea typeface="+mn-ea"/>
        <a:cs typeface="+mn-cs"/>
      </a:defRPr>
    </a:lvl6pPr>
    <a:lvl7pPr marL="7438735" algn="l" defTabSz="2479578" rtl="0" eaLnBrk="1" latinLnBrk="0" hangingPunct="1">
      <a:defRPr sz="3254" kern="1200">
        <a:solidFill>
          <a:schemeClr val="tx1"/>
        </a:solidFill>
        <a:latin typeface="+mn-lt"/>
        <a:ea typeface="+mn-ea"/>
        <a:cs typeface="+mn-cs"/>
      </a:defRPr>
    </a:lvl7pPr>
    <a:lvl8pPr marL="8678525" algn="l" defTabSz="2479578" rtl="0" eaLnBrk="1" latinLnBrk="0" hangingPunct="1">
      <a:defRPr sz="3254" kern="1200">
        <a:solidFill>
          <a:schemeClr val="tx1"/>
        </a:solidFill>
        <a:latin typeface="+mn-lt"/>
        <a:ea typeface="+mn-ea"/>
        <a:cs typeface="+mn-cs"/>
      </a:defRPr>
    </a:lvl8pPr>
    <a:lvl9pPr marL="9918314" algn="l" defTabSz="2479578" rtl="0" eaLnBrk="1" latinLnBrk="0" hangingPunct="1">
      <a:defRPr sz="325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ME"/>
          </a:p>
        </p:txBody>
      </p:sp>
      <p:sp>
        <p:nvSpPr>
          <p:cNvPr id="4" name="Slide Number Placeholder 3"/>
          <p:cNvSpPr>
            <a:spLocks noGrp="1"/>
          </p:cNvSpPr>
          <p:nvPr>
            <p:ph type="sldNum" sz="quarter" idx="10"/>
          </p:nvPr>
        </p:nvSpPr>
        <p:spPr/>
        <p:txBody>
          <a:bodyPr/>
          <a:lstStyle/>
          <a:p>
            <a:fld id="{41BC3038-9B07-4CAB-9C55-3B711FB0F260}" type="slidenum">
              <a:rPr lang="sr-Latn-ME" smtClean="0"/>
              <a:t>1</a:t>
            </a:fld>
            <a:endParaRPr lang="sr-Latn-ME"/>
          </a:p>
        </p:txBody>
      </p:sp>
    </p:spTree>
    <p:extLst>
      <p:ext uri="{BB962C8B-B14F-4D97-AF65-F5344CB8AC3E}">
        <p14:creationId xmlns:p14="http://schemas.microsoft.com/office/powerpoint/2010/main" val="28681728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541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a:prstGeom prst="rect">
            <a:avLst/>
          </a:prstGeom>
        </p:spPr>
        <p:txBody>
          <a:bodyPr anchor="b"/>
          <a:lstStyle>
            <a:lvl1pPr>
              <a:defRPr sz="7483"/>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090826" y="4359077"/>
            <a:ext cx="10825460" cy="21515024"/>
          </a:xfrm>
          <a:prstGeom prst="rect">
            <a:avLst/>
          </a:prstGeom>
        </p:spPr>
        <p:txBody>
          <a:bodyPr anchor="t"/>
          <a:lstStyle>
            <a:lvl1pPr marL="0" indent="0">
              <a:buNone/>
              <a:defRPr sz="7483"/>
            </a:lvl1pPr>
            <a:lvl2pPr marL="1069162" indent="0">
              <a:buNone/>
              <a:defRPr sz="6548"/>
            </a:lvl2pPr>
            <a:lvl3pPr marL="2138324" indent="0">
              <a:buNone/>
              <a:defRPr sz="5612"/>
            </a:lvl3pPr>
            <a:lvl4pPr marL="3207487" indent="0">
              <a:buNone/>
              <a:defRPr sz="4677"/>
            </a:lvl4pPr>
            <a:lvl5pPr marL="4276649" indent="0">
              <a:buNone/>
              <a:defRPr sz="4677"/>
            </a:lvl5pPr>
            <a:lvl6pPr marL="5345811" indent="0">
              <a:buNone/>
              <a:defRPr sz="4677"/>
            </a:lvl6pPr>
            <a:lvl7pPr marL="6414973" indent="0">
              <a:buNone/>
              <a:defRPr sz="4677"/>
            </a:lvl7pPr>
            <a:lvl8pPr marL="7484135" indent="0">
              <a:buNone/>
              <a:defRPr sz="4677"/>
            </a:lvl8pPr>
            <a:lvl9pPr marL="8553298" indent="0">
              <a:buNone/>
              <a:defRPr sz="4677"/>
            </a:lvl9pPr>
          </a:lstStyle>
          <a:p>
            <a:r>
              <a:rPr lang="en-US" smtClean="0"/>
              <a:t>Click icon to add picture</a:t>
            </a:r>
            <a:endParaRPr lang="en-US" dirty="0"/>
          </a:p>
        </p:txBody>
      </p:sp>
      <p:sp>
        <p:nvSpPr>
          <p:cNvPr id="4" name="Text Placeholder 3"/>
          <p:cNvSpPr>
            <a:spLocks noGrp="1"/>
          </p:cNvSpPr>
          <p:nvPr>
            <p:ph type="body" sz="half" idx="2"/>
          </p:nvPr>
        </p:nvSpPr>
        <p:spPr>
          <a:xfrm>
            <a:off x="1472909" y="9082564"/>
            <a:ext cx="6896776" cy="16826573"/>
          </a:xfrm>
          <a:prstGeom prst="rect">
            <a:avLst/>
          </a:prstGeo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US" smtClean="0"/>
              <a:t>Click to edit Master text styles</a:t>
            </a:r>
          </a:p>
        </p:txBody>
      </p:sp>
      <p:sp>
        <p:nvSpPr>
          <p:cNvPr id="5" name="Date Placeholder 4"/>
          <p:cNvSpPr>
            <a:spLocks noGrp="1"/>
          </p:cNvSpPr>
          <p:nvPr>
            <p:ph type="dt" sz="half" idx="10"/>
          </p:nvPr>
        </p:nvSpPr>
        <p:spPr>
          <a:xfrm>
            <a:off x="1470124" y="28060644"/>
            <a:ext cx="4811316" cy="1611875"/>
          </a:xfrm>
          <a:prstGeom prst="rect">
            <a:avLst/>
          </a:prstGeom>
        </p:spPr>
        <p:txBody>
          <a:bodyPr/>
          <a:lstStyle/>
          <a:p>
            <a:fld id="{ED3BDDE0-AFBB-4227-A40A-E2F3BDB372B3}" type="datetimeFigureOut">
              <a:rPr lang="sr-Latn-ME" smtClean="0"/>
              <a:t>2.7.2026.</a:t>
            </a:fld>
            <a:endParaRPr lang="sr-Latn-ME"/>
          </a:p>
        </p:txBody>
      </p:sp>
      <p:sp>
        <p:nvSpPr>
          <p:cNvPr id="6" name="Footer Placeholder 5"/>
          <p:cNvSpPr>
            <a:spLocks noGrp="1"/>
          </p:cNvSpPr>
          <p:nvPr>
            <p:ph type="ftr" sz="quarter" idx="11"/>
          </p:nvPr>
        </p:nvSpPr>
        <p:spPr>
          <a:xfrm>
            <a:off x="7083326" y="28060644"/>
            <a:ext cx="7216973" cy="1611875"/>
          </a:xfrm>
          <a:prstGeom prst="rect">
            <a:avLst/>
          </a:prstGeom>
        </p:spPr>
        <p:txBody>
          <a:bodyPr/>
          <a:lstStyle/>
          <a:p>
            <a:endParaRPr lang="sr-Latn-ME"/>
          </a:p>
        </p:txBody>
      </p:sp>
      <p:sp>
        <p:nvSpPr>
          <p:cNvPr id="7" name="Slide Number Placeholder 6"/>
          <p:cNvSpPr>
            <a:spLocks noGrp="1"/>
          </p:cNvSpPr>
          <p:nvPr>
            <p:ph type="sldNum" sz="quarter" idx="12"/>
          </p:nvPr>
        </p:nvSpPr>
        <p:spPr>
          <a:xfrm>
            <a:off x="15102185" y="28060644"/>
            <a:ext cx="4811316" cy="1611875"/>
          </a:xfrm>
          <a:prstGeom prst="rect">
            <a:avLst/>
          </a:prstGeom>
        </p:spPr>
        <p:txBody>
          <a:bodyPr/>
          <a:lstStyle/>
          <a:p>
            <a:fld id="{F9C92052-C738-4904-854D-1964138584F6}" type="slidenum">
              <a:rPr lang="sr-Latn-ME" smtClean="0"/>
              <a:t>‹#›</a:t>
            </a:fld>
            <a:endParaRPr lang="sr-Latn-ME"/>
          </a:p>
        </p:txBody>
      </p:sp>
    </p:spTree>
    <p:extLst>
      <p:ext uri="{BB962C8B-B14F-4D97-AF65-F5344CB8AC3E}">
        <p14:creationId xmlns:p14="http://schemas.microsoft.com/office/powerpoint/2010/main" val="2855345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470124" y="1611882"/>
            <a:ext cx="18443377" cy="5851808"/>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70124" y="8059374"/>
            <a:ext cx="18443377" cy="1920934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470124" y="28060644"/>
            <a:ext cx="4811316" cy="1611875"/>
          </a:xfrm>
          <a:prstGeom prst="rect">
            <a:avLst/>
          </a:prstGeom>
        </p:spPr>
        <p:txBody>
          <a:bodyPr/>
          <a:lstStyle/>
          <a:p>
            <a:fld id="{ED3BDDE0-AFBB-4227-A40A-E2F3BDB372B3}" type="datetimeFigureOut">
              <a:rPr lang="sr-Latn-ME" smtClean="0"/>
              <a:t>2.7.2026.</a:t>
            </a:fld>
            <a:endParaRPr lang="sr-Latn-ME"/>
          </a:p>
        </p:txBody>
      </p:sp>
      <p:sp>
        <p:nvSpPr>
          <p:cNvPr id="5" name="Footer Placeholder 4"/>
          <p:cNvSpPr>
            <a:spLocks noGrp="1"/>
          </p:cNvSpPr>
          <p:nvPr>
            <p:ph type="ftr" sz="quarter" idx="11"/>
          </p:nvPr>
        </p:nvSpPr>
        <p:spPr>
          <a:xfrm>
            <a:off x="7083326" y="28060644"/>
            <a:ext cx="7216973" cy="1611875"/>
          </a:xfrm>
          <a:prstGeom prst="rect">
            <a:avLst/>
          </a:prstGeom>
        </p:spPr>
        <p:txBody>
          <a:bodyPr/>
          <a:lstStyle/>
          <a:p>
            <a:endParaRPr lang="sr-Latn-ME"/>
          </a:p>
        </p:txBody>
      </p:sp>
      <p:sp>
        <p:nvSpPr>
          <p:cNvPr id="6" name="Slide Number Placeholder 5"/>
          <p:cNvSpPr>
            <a:spLocks noGrp="1"/>
          </p:cNvSpPr>
          <p:nvPr>
            <p:ph type="sldNum" sz="quarter" idx="12"/>
          </p:nvPr>
        </p:nvSpPr>
        <p:spPr>
          <a:xfrm>
            <a:off x="15102185" y="28060644"/>
            <a:ext cx="4811316" cy="1611875"/>
          </a:xfrm>
          <a:prstGeom prst="rect">
            <a:avLst/>
          </a:prstGeom>
        </p:spPr>
        <p:txBody>
          <a:bodyPr/>
          <a:lstStyle/>
          <a:p>
            <a:fld id="{F9C92052-C738-4904-854D-1964138584F6}" type="slidenum">
              <a:rPr lang="sr-Latn-ME" smtClean="0"/>
              <a:t>‹#›</a:t>
            </a:fld>
            <a:endParaRPr lang="sr-Latn-ME"/>
          </a:p>
        </p:txBody>
      </p:sp>
    </p:spTree>
    <p:extLst>
      <p:ext uri="{BB962C8B-B14F-4D97-AF65-F5344CB8AC3E}">
        <p14:creationId xmlns:p14="http://schemas.microsoft.com/office/powerpoint/2010/main" val="3927089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1611875"/>
            <a:ext cx="4610844" cy="25656844"/>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70125" y="1611875"/>
            <a:ext cx="13565237" cy="2565684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470124" y="28060644"/>
            <a:ext cx="4811316" cy="1611875"/>
          </a:xfrm>
          <a:prstGeom prst="rect">
            <a:avLst/>
          </a:prstGeom>
        </p:spPr>
        <p:txBody>
          <a:bodyPr/>
          <a:lstStyle/>
          <a:p>
            <a:fld id="{ED3BDDE0-AFBB-4227-A40A-E2F3BDB372B3}" type="datetimeFigureOut">
              <a:rPr lang="sr-Latn-ME" smtClean="0"/>
              <a:t>2.7.2026.</a:t>
            </a:fld>
            <a:endParaRPr lang="sr-Latn-ME"/>
          </a:p>
        </p:txBody>
      </p:sp>
      <p:sp>
        <p:nvSpPr>
          <p:cNvPr id="5" name="Footer Placeholder 4"/>
          <p:cNvSpPr>
            <a:spLocks noGrp="1"/>
          </p:cNvSpPr>
          <p:nvPr>
            <p:ph type="ftr" sz="quarter" idx="11"/>
          </p:nvPr>
        </p:nvSpPr>
        <p:spPr>
          <a:xfrm>
            <a:off x="7083326" y="28060644"/>
            <a:ext cx="7216973" cy="1611875"/>
          </a:xfrm>
          <a:prstGeom prst="rect">
            <a:avLst/>
          </a:prstGeom>
        </p:spPr>
        <p:txBody>
          <a:bodyPr/>
          <a:lstStyle/>
          <a:p>
            <a:endParaRPr lang="sr-Latn-ME"/>
          </a:p>
        </p:txBody>
      </p:sp>
      <p:sp>
        <p:nvSpPr>
          <p:cNvPr id="6" name="Slide Number Placeholder 5"/>
          <p:cNvSpPr>
            <a:spLocks noGrp="1"/>
          </p:cNvSpPr>
          <p:nvPr>
            <p:ph type="sldNum" sz="quarter" idx="12"/>
          </p:nvPr>
        </p:nvSpPr>
        <p:spPr>
          <a:xfrm>
            <a:off x="15102185" y="28060644"/>
            <a:ext cx="4811316" cy="1611875"/>
          </a:xfrm>
          <a:prstGeom prst="rect">
            <a:avLst/>
          </a:prstGeom>
        </p:spPr>
        <p:txBody>
          <a:bodyPr/>
          <a:lstStyle/>
          <a:p>
            <a:fld id="{F9C92052-C738-4904-854D-1964138584F6}" type="slidenum">
              <a:rPr lang="sr-Latn-ME" smtClean="0"/>
              <a:t>‹#›</a:t>
            </a:fld>
            <a:endParaRPr lang="sr-Latn-ME"/>
          </a:p>
        </p:txBody>
      </p:sp>
    </p:spTree>
    <p:extLst>
      <p:ext uri="{BB962C8B-B14F-4D97-AF65-F5344CB8AC3E}">
        <p14:creationId xmlns:p14="http://schemas.microsoft.com/office/powerpoint/2010/main" val="4139833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031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0124" y="1611882"/>
            <a:ext cx="18443377" cy="5851808"/>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1470124" y="8059374"/>
            <a:ext cx="18443377" cy="1920934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470124" y="28060644"/>
            <a:ext cx="4811316" cy="1611875"/>
          </a:xfrm>
          <a:prstGeom prst="rect">
            <a:avLst/>
          </a:prstGeom>
        </p:spPr>
        <p:txBody>
          <a:bodyPr/>
          <a:lstStyle/>
          <a:p>
            <a:fld id="{ED3BDDE0-AFBB-4227-A40A-E2F3BDB372B3}" type="datetimeFigureOut">
              <a:rPr lang="sr-Latn-ME" smtClean="0"/>
              <a:t>2.7.2026.</a:t>
            </a:fld>
            <a:endParaRPr lang="sr-Latn-ME"/>
          </a:p>
        </p:txBody>
      </p:sp>
      <p:sp>
        <p:nvSpPr>
          <p:cNvPr id="5" name="Footer Placeholder 4"/>
          <p:cNvSpPr>
            <a:spLocks noGrp="1"/>
          </p:cNvSpPr>
          <p:nvPr>
            <p:ph type="ftr" sz="quarter" idx="11"/>
          </p:nvPr>
        </p:nvSpPr>
        <p:spPr>
          <a:xfrm>
            <a:off x="7083326" y="28060644"/>
            <a:ext cx="7216973" cy="1611875"/>
          </a:xfrm>
          <a:prstGeom prst="rect">
            <a:avLst/>
          </a:prstGeom>
        </p:spPr>
        <p:txBody>
          <a:bodyPr/>
          <a:lstStyle/>
          <a:p>
            <a:endParaRPr lang="sr-Latn-ME"/>
          </a:p>
        </p:txBody>
      </p:sp>
      <p:sp>
        <p:nvSpPr>
          <p:cNvPr id="6" name="Slide Number Placeholder 5"/>
          <p:cNvSpPr>
            <a:spLocks noGrp="1"/>
          </p:cNvSpPr>
          <p:nvPr>
            <p:ph type="sldNum" sz="quarter" idx="12"/>
          </p:nvPr>
        </p:nvSpPr>
        <p:spPr>
          <a:xfrm>
            <a:off x="15102185" y="28060644"/>
            <a:ext cx="4811316" cy="1611875"/>
          </a:xfrm>
          <a:prstGeom prst="rect">
            <a:avLst/>
          </a:prstGeom>
        </p:spPr>
        <p:txBody>
          <a:bodyPr/>
          <a:lstStyle/>
          <a:p>
            <a:fld id="{F9C92052-C738-4904-854D-1964138584F6}" type="slidenum">
              <a:rPr lang="sr-Latn-ME" smtClean="0"/>
              <a:t>‹#›</a:t>
            </a:fld>
            <a:endParaRPr lang="sr-Latn-ME"/>
          </a:p>
        </p:txBody>
      </p:sp>
    </p:spTree>
    <p:extLst>
      <p:ext uri="{BB962C8B-B14F-4D97-AF65-F5344CB8AC3E}">
        <p14:creationId xmlns:p14="http://schemas.microsoft.com/office/powerpoint/2010/main" val="3111643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8988" y="7547788"/>
            <a:ext cx="18443377" cy="12593645"/>
          </a:xfrm>
          <a:prstGeom prst="rect">
            <a:avLst/>
          </a:prstGeom>
        </p:spPr>
        <p:txBody>
          <a:bodyPr anchor="b"/>
          <a:lstStyle>
            <a:lvl1pPr>
              <a:defRPr sz="14031"/>
            </a:lvl1pPr>
          </a:lstStyle>
          <a:p>
            <a:r>
              <a:rPr lang="en-US" smtClean="0"/>
              <a:t>Click to edit Master title style</a:t>
            </a:r>
            <a:endParaRPr lang="en-US" dirty="0"/>
          </a:p>
        </p:txBody>
      </p:sp>
      <p:sp>
        <p:nvSpPr>
          <p:cNvPr id="3" name="Text Placeholder 2"/>
          <p:cNvSpPr>
            <a:spLocks noGrp="1"/>
          </p:cNvSpPr>
          <p:nvPr>
            <p:ph type="body" idx="1"/>
          </p:nvPr>
        </p:nvSpPr>
        <p:spPr>
          <a:xfrm>
            <a:off x="1458988" y="20260574"/>
            <a:ext cx="18443377" cy="6622701"/>
          </a:xfrm>
          <a:prstGeom prst="rect">
            <a:avLst/>
          </a:prstGeom>
        </p:spPr>
        <p:txBody>
          <a:bodyPr/>
          <a:lstStyle>
            <a:lvl1pPr marL="0" indent="0">
              <a:buNone/>
              <a:defRPr sz="5612">
                <a:solidFill>
                  <a:schemeClr val="tx1"/>
                </a:solidFill>
              </a:defRPr>
            </a:lvl1pPr>
            <a:lvl2pPr marL="1069162" indent="0">
              <a:buNone/>
              <a:defRPr sz="4677">
                <a:solidFill>
                  <a:schemeClr val="tx1">
                    <a:tint val="75000"/>
                  </a:schemeClr>
                </a:solidFill>
              </a:defRPr>
            </a:lvl2pPr>
            <a:lvl3pPr marL="2138324" indent="0">
              <a:buNone/>
              <a:defRPr sz="4209">
                <a:solidFill>
                  <a:schemeClr val="tx1">
                    <a:tint val="75000"/>
                  </a:schemeClr>
                </a:solidFill>
              </a:defRPr>
            </a:lvl3pPr>
            <a:lvl4pPr marL="3207487" indent="0">
              <a:buNone/>
              <a:defRPr sz="3742">
                <a:solidFill>
                  <a:schemeClr val="tx1">
                    <a:tint val="75000"/>
                  </a:schemeClr>
                </a:solidFill>
              </a:defRPr>
            </a:lvl4pPr>
            <a:lvl5pPr marL="4276649" indent="0">
              <a:buNone/>
              <a:defRPr sz="3742">
                <a:solidFill>
                  <a:schemeClr val="tx1">
                    <a:tint val="75000"/>
                  </a:schemeClr>
                </a:solidFill>
              </a:defRPr>
            </a:lvl5pPr>
            <a:lvl6pPr marL="5345811" indent="0">
              <a:buNone/>
              <a:defRPr sz="3742">
                <a:solidFill>
                  <a:schemeClr val="tx1">
                    <a:tint val="75000"/>
                  </a:schemeClr>
                </a:solidFill>
              </a:defRPr>
            </a:lvl6pPr>
            <a:lvl7pPr marL="6414973" indent="0">
              <a:buNone/>
              <a:defRPr sz="3742">
                <a:solidFill>
                  <a:schemeClr val="tx1">
                    <a:tint val="75000"/>
                  </a:schemeClr>
                </a:solidFill>
              </a:defRPr>
            </a:lvl7pPr>
            <a:lvl8pPr marL="7484135" indent="0">
              <a:buNone/>
              <a:defRPr sz="3742">
                <a:solidFill>
                  <a:schemeClr val="tx1">
                    <a:tint val="75000"/>
                  </a:schemeClr>
                </a:solidFill>
              </a:defRPr>
            </a:lvl8pPr>
            <a:lvl9pPr marL="8553298" indent="0">
              <a:buNone/>
              <a:defRPr sz="3742">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1470124" y="28060644"/>
            <a:ext cx="4811316" cy="1611875"/>
          </a:xfrm>
          <a:prstGeom prst="rect">
            <a:avLst/>
          </a:prstGeom>
        </p:spPr>
        <p:txBody>
          <a:bodyPr/>
          <a:lstStyle/>
          <a:p>
            <a:fld id="{ED3BDDE0-AFBB-4227-A40A-E2F3BDB372B3}" type="datetimeFigureOut">
              <a:rPr lang="sr-Latn-ME" smtClean="0"/>
              <a:t>2.7.2026.</a:t>
            </a:fld>
            <a:endParaRPr lang="sr-Latn-ME"/>
          </a:p>
        </p:txBody>
      </p:sp>
      <p:sp>
        <p:nvSpPr>
          <p:cNvPr id="5" name="Footer Placeholder 4"/>
          <p:cNvSpPr>
            <a:spLocks noGrp="1"/>
          </p:cNvSpPr>
          <p:nvPr>
            <p:ph type="ftr" sz="quarter" idx="11"/>
          </p:nvPr>
        </p:nvSpPr>
        <p:spPr>
          <a:xfrm>
            <a:off x="7083326" y="28060644"/>
            <a:ext cx="7216973" cy="1611875"/>
          </a:xfrm>
          <a:prstGeom prst="rect">
            <a:avLst/>
          </a:prstGeom>
        </p:spPr>
        <p:txBody>
          <a:bodyPr/>
          <a:lstStyle/>
          <a:p>
            <a:endParaRPr lang="sr-Latn-ME"/>
          </a:p>
        </p:txBody>
      </p:sp>
      <p:sp>
        <p:nvSpPr>
          <p:cNvPr id="6" name="Slide Number Placeholder 5"/>
          <p:cNvSpPr>
            <a:spLocks noGrp="1"/>
          </p:cNvSpPr>
          <p:nvPr>
            <p:ph type="sldNum" sz="quarter" idx="12"/>
          </p:nvPr>
        </p:nvSpPr>
        <p:spPr>
          <a:xfrm>
            <a:off x="15102185" y="28060644"/>
            <a:ext cx="4811316" cy="1611875"/>
          </a:xfrm>
          <a:prstGeom prst="rect">
            <a:avLst/>
          </a:prstGeom>
        </p:spPr>
        <p:txBody>
          <a:bodyPr/>
          <a:lstStyle/>
          <a:p>
            <a:fld id="{F9C92052-C738-4904-854D-1964138584F6}" type="slidenum">
              <a:rPr lang="sr-Latn-ME" smtClean="0"/>
              <a:t>‹#›</a:t>
            </a:fld>
            <a:endParaRPr lang="sr-Latn-ME"/>
          </a:p>
        </p:txBody>
      </p:sp>
    </p:spTree>
    <p:extLst>
      <p:ext uri="{BB962C8B-B14F-4D97-AF65-F5344CB8AC3E}">
        <p14:creationId xmlns:p14="http://schemas.microsoft.com/office/powerpoint/2010/main" val="3886197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70124" y="1611882"/>
            <a:ext cx="18443377" cy="5851808"/>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70124" y="8059374"/>
            <a:ext cx="9088041" cy="1920934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825460" y="8059374"/>
            <a:ext cx="9088041" cy="1920934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470124" y="28060644"/>
            <a:ext cx="4811316" cy="1611875"/>
          </a:xfrm>
          <a:prstGeom prst="rect">
            <a:avLst/>
          </a:prstGeom>
        </p:spPr>
        <p:txBody>
          <a:bodyPr/>
          <a:lstStyle/>
          <a:p>
            <a:fld id="{ED3BDDE0-AFBB-4227-A40A-E2F3BDB372B3}" type="datetimeFigureOut">
              <a:rPr lang="sr-Latn-ME" smtClean="0"/>
              <a:t>2.7.2026.</a:t>
            </a:fld>
            <a:endParaRPr lang="sr-Latn-ME"/>
          </a:p>
        </p:txBody>
      </p:sp>
      <p:sp>
        <p:nvSpPr>
          <p:cNvPr id="6" name="Footer Placeholder 5"/>
          <p:cNvSpPr>
            <a:spLocks noGrp="1"/>
          </p:cNvSpPr>
          <p:nvPr>
            <p:ph type="ftr" sz="quarter" idx="11"/>
          </p:nvPr>
        </p:nvSpPr>
        <p:spPr>
          <a:xfrm>
            <a:off x="7083326" y="28060644"/>
            <a:ext cx="7216973" cy="1611875"/>
          </a:xfrm>
          <a:prstGeom prst="rect">
            <a:avLst/>
          </a:prstGeom>
        </p:spPr>
        <p:txBody>
          <a:bodyPr/>
          <a:lstStyle/>
          <a:p>
            <a:endParaRPr lang="sr-Latn-ME"/>
          </a:p>
        </p:txBody>
      </p:sp>
      <p:sp>
        <p:nvSpPr>
          <p:cNvPr id="7" name="Slide Number Placeholder 6"/>
          <p:cNvSpPr>
            <a:spLocks noGrp="1"/>
          </p:cNvSpPr>
          <p:nvPr>
            <p:ph type="sldNum" sz="quarter" idx="12"/>
          </p:nvPr>
        </p:nvSpPr>
        <p:spPr>
          <a:xfrm>
            <a:off x="15102185" y="28060644"/>
            <a:ext cx="4811316" cy="1611875"/>
          </a:xfrm>
          <a:prstGeom prst="rect">
            <a:avLst/>
          </a:prstGeom>
        </p:spPr>
        <p:txBody>
          <a:bodyPr/>
          <a:lstStyle/>
          <a:p>
            <a:fld id="{F9C92052-C738-4904-854D-1964138584F6}" type="slidenum">
              <a:rPr lang="sr-Latn-ME" smtClean="0"/>
              <a:t>‹#›</a:t>
            </a:fld>
            <a:endParaRPr lang="sr-Latn-ME"/>
          </a:p>
        </p:txBody>
      </p:sp>
    </p:spTree>
    <p:extLst>
      <p:ext uri="{BB962C8B-B14F-4D97-AF65-F5344CB8AC3E}">
        <p14:creationId xmlns:p14="http://schemas.microsoft.com/office/powerpoint/2010/main" val="628393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2909" y="1611882"/>
            <a:ext cx="18443377" cy="5851808"/>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72912" y="7421634"/>
            <a:ext cx="9046274" cy="3637228"/>
          </a:xfrm>
          <a:prstGeom prst="rect">
            <a:avLst/>
          </a:prstGeo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smtClean="0"/>
              <a:t>Click to edit Master text styles</a:t>
            </a:r>
          </a:p>
        </p:txBody>
      </p:sp>
      <p:sp>
        <p:nvSpPr>
          <p:cNvPr id="4" name="Content Placeholder 3"/>
          <p:cNvSpPr>
            <a:spLocks noGrp="1"/>
          </p:cNvSpPr>
          <p:nvPr>
            <p:ph sz="half" idx="2"/>
          </p:nvPr>
        </p:nvSpPr>
        <p:spPr>
          <a:xfrm>
            <a:off x="1472912" y="11058863"/>
            <a:ext cx="9046274" cy="1626592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825461" y="7421634"/>
            <a:ext cx="9090826" cy="3637228"/>
          </a:xfrm>
          <a:prstGeom prst="rect">
            <a:avLst/>
          </a:prstGeo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smtClean="0"/>
              <a:t>Click to edit Master text styles</a:t>
            </a:r>
          </a:p>
        </p:txBody>
      </p:sp>
      <p:sp>
        <p:nvSpPr>
          <p:cNvPr id="6" name="Content Placeholder 5"/>
          <p:cNvSpPr>
            <a:spLocks noGrp="1"/>
          </p:cNvSpPr>
          <p:nvPr>
            <p:ph sz="quarter" idx="4"/>
          </p:nvPr>
        </p:nvSpPr>
        <p:spPr>
          <a:xfrm>
            <a:off x="10825461" y="11058863"/>
            <a:ext cx="9090826" cy="1626592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1470124" y="28060644"/>
            <a:ext cx="4811316" cy="1611875"/>
          </a:xfrm>
          <a:prstGeom prst="rect">
            <a:avLst/>
          </a:prstGeom>
        </p:spPr>
        <p:txBody>
          <a:bodyPr/>
          <a:lstStyle/>
          <a:p>
            <a:fld id="{ED3BDDE0-AFBB-4227-A40A-E2F3BDB372B3}" type="datetimeFigureOut">
              <a:rPr lang="sr-Latn-ME" smtClean="0"/>
              <a:t>2.7.2026.</a:t>
            </a:fld>
            <a:endParaRPr lang="sr-Latn-ME"/>
          </a:p>
        </p:txBody>
      </p:sp>
      <p:sp>
        <p:nvSpPr>
          <p:cNvPr id="8" name="Footer Placeholder 7"/>
          <p:cNvSpPr>
            <a:spLocks noGrp="1"/>
          </p:cNvSpPr>
          <p:nvPr>
            <p:ph type="ftr" sz="quarter" idx="11"/>
          </p:nvPr>
        </p:nvSpPr>
        <p:spPr>
          <a:xfrm>
            <a:off x="7083326" y="28060644"/>
            <a:ext cx="7216973" cy="1611875"/>
          </a:xfrm>
          <a:prstGeom prst="rect">
            <a:avLst/>
          </a:prstGeom>
        </p:spPr>
        <p:txBody>
          <a:bodyPr/>
          <a:lstStyle/>
          <a:p>
            <a:endParaRPr lang="sr-Latn-ME"/>
          </a:p>
        </p:txBody>
      </p:sp>
      <p:sp>
        <p:nvSpPr>
          <p:cNvPr id="9" name="Slide Number Placeholder 8"/>
          <p:cNvSpPr>
            <a:spLocks noGrp="1"/>
          </p:cNvSpPr>
          <p:nvPr>
            <p:ph type="sldNum" sz="quarter" idx="12"/>
          </p:nvPr>
        </p:nvSpPr>
        <p:spPr>
          <a:xfrm>
            <a:off x="15102185" y="28060644"/>
            <a:ext cx="4811316" cy="1611875"/>
          </a:xfrm>
          <a:prstGeom prst="rect">
            <a:avLst/>
          </a:prstGeom>
        </p:spPr>
        <p:txBody>
          <a:bodyPr/>
          <a:lstStyle/>
          <a:p>
            <a:fld id="{F9C92052-C738-4904-854D-1964138584F6}" type="slidenum">
              <a:rPr lang="sr-Latn-ME" smtClean="0"/>
              <a:t>‹#›</a:t>
            </a:fld>
            <a:endParaRPr lang="sr-Latn-ME"/>
          </a:p>
        </p:txBody>
      </p:sp>
    </p:spTree>
    <p:extLst>
      <p:ext uri="{BB962C8B-B14F-4D97-AF65-F5344CB8AC3E}">
        <p14:creationId xmlns:p14="http://schemas.microsoft.com/office/powerpoint/2010/main" val="3947814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70124" y="1611882"/>
            <a:ext cx="18443377" cy="5851808"/>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1470124" y="28060644"/>
            <a:ext cx="4811316" cy="1611875"/>
          </a:xfrm>
          <a:prstGeom prst="rect">
            <a:avLst/>
          </a:prstGeom>
        </p:spPr>
        <p:txBody>
          <a:bodyPr/>
          <a:lstStyle/>
          <a:p>
            <a:fld id="{ED3BDDE0-AFBB-4227-A40A-E2F3BDB372B3}" type="datetimeFigureOut">
              <a:rPr lang="sr-Latn-ME" smtClean="0"/>
              <a:t>2.7.2026.</a:t>
            </a:fld>
            <a:endParaRPr lang="sr-Latn-ME"/>
          </a:p>
        </p:txBody>
      </p:sp>
      <p:sp>
        <p:nvSpPr>
          <p:cNvPr id="4" name="Footer Placeholder 3"/>
          <p:cNvSpPr>
            <a:spLocks noGrp="1"/>
          </p:cNvSpPr>
          <p:nvPr>
            <p:ph type="ftr" sz="quarter" idx="11"/>
          </p:nvPr>
        </p:nvSpPr>
        <p:spPr>
          <a:xfrm>
            <a:off x="7083326" y="28060644"/>
            <a:ext cx="7216973" cy="1611875"/>
          </a:xfrm>
          <a:prstGeom prst="rect">
            <a:avLst/>
          </a:prstGeom>
        </p:spPr>
        <p:txBody>
          <a:bodyPr/>
          <a:lstStyle/>
          <a:p>
            <a:endParaRPr lang="sr-Latn-ME"/>
          </a:p>
        </p:txBody>
      </p:sp>
      <p:sp>
        <p:nvSpPr>
          <p:cNvPr id="5" name="Slide Number Placeholder 4"/>
          <p:cNvSpPr>
            <a:spLocks noGrp="1"/>
          </p:cNvSpPr>
          <p:nvPr>
            <p:ph type="sldNum" sz="quarter" idx="12"/>
          </p:nvPr>
        </p:nvSpPr>
        <p:spPr>
          <a:xfrm>
            <a:off x="15102185" y="28060644"/>
            <a:ext cx="4811316" cy="1611875"/>
          </a:xfrm>
          <a:prstGeom prst="rect">
            <a:avLst/>
          </a:prstGeom>
        </p:spPr>
        <p:txBody>
          <a:bodyPr/>
          <a:lstStyle/>
          <a:p>
            <a:fld id="{F9C92052-C738-4904-854D-1964138584F6}" type="slidenum">
              <a:rPr lang="sr-Latn-ME" smtClean="0"/>
              <a:t>‹#›</a:t>
            </a:fld>
            <a:endParaRPr lang="sr-Latn-ME"/>
          </a:p>
        </p:txBody>
      </p:sp>
    </p:spTree>
    <p:extLst>
      <p:ext uri="{BB962C8B-B14F-4D97-AF65-F5344CB8AC3E}">
        <p14:creationId xmlns:p14="http://schemas.microsoft.com/office/powerpoint/2010/main" val="522462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470124" y="28060644"/>
            <a:ext cx="4811316" cy="1611875"/>
          </a:xfrm>
          <a:prstGeom prst="rect">
            <a:avLst/>
          </a:prstGeom>
        </p:spPr>
        <p:txBody>
          <a:bodyPr/>
          <a:lstStyle/>
          <a:p>
            <a:fld id="{ED3BDDE0-AFBB-4227-A40A-E2F3BDB372B3}" type="datetimeFigureOut">
              <a:rPr lang="sr-Latn-ME" smtClean="0"/>
              <a:t>2.7.2026.</a:t>
            </a:fld>
            <a:endParaRPr lang="sr-Latn-ME"/>
          </a:p>
        </p:txBody>
      </p:sp>
      <p:sp>
        <p:nvSpPr>
          <p:cNvPr id="3" name="Footer Placeholder 2"/>
          <p:cNvSpPr>
            <a:spLocks noGrp="1"/>
          </p:cNvSpPr>
          <p:nvPr>
            <p:ph type="ftr" sz="quarter" idx="11"/>
          </p:nvPr>
        </p:nvSpPr>
        <p:spPr>
          <a:xfrm>
            <a:off x="7083326" y="28060644"/>
            <a:ext cx="7216973" cy="1611875"/>
          </a:xfrm>
          <a:prstGeom prst="rect">
            <a:avLst/>
          </a:prstGeom>
        </p:spPr>
        <p:txBody>
          <a:bodyPr/>
          <a:lstStyle/>
          <a:p>
            <a:endParaRPr lang="sr-Latn-ME"/>
          </a:p>
        </p:txBody>
      </p:sp>
      <p:sp>
        <p:nvSpPr>
          <p:cNvPr id="4" name="Slide Number Placeholder 3"/>
          <p:cNvSpPr>
            <a:spLocks noGrp="1"/>
          </p:cNvSpPr>
          <p:nvPr>
            <p:ph type="sldNum" sz="quarter" idx="12"/>
          </p:nvPr>
        </p:nvSpPr>
        <p:spPr>
          <a:xfrm>
            <a:off x="15102185" y="28060644"/>
            <a:ext cx="4811316" cy="1611875"/>
          </a:xfrm>
          <a:prstGeom prst="rect">
            <a:avLst/>
          </a:prstGeom>
        </p:spPr>
        <p:txBody>
          <a:bodyPr/>
          <a:lstStyle/>
          <a:p>
            <a:fld id="{F9C92052-C738-4904-854D-1964138584F6}" type="slidenum">
              <a:rPr lang="sr-Latn-ME" smtClean="0"/>
              <a:t>‹#›</a:t>
            </a:fld>
            <a:endParaRPr lang="sr-Latn-ME"/>
          </a:p>
        </p:txBody>
      </p:sp>
    </p:spTree>
    <p:extLst>
      <p:ext uri="{BB962C8B-B14F-4D97-AF65-F5344CB8AC3E}">
        <p14:creationId xmlns:p14="http://schemas.microsoft.com/office/powerpoint/2010/main" val="2672540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a:prstGeom prst="rect">
            <a:avLst/>
          </a:prstGeom>
        </p:spPr>
        <p:txBody>
          <a:bodyPr anchor="b"/>
          <a:lstStyle>
            <a:lvl1pPr>
              <a:defRPr sz="7483"/>
            </a:lvl1pPr>
          </a:lstStyle>
          <a:p>
            <a:r>
              <a:rPr lang="en-US" smtClean="0"/>
              <a:t>Click to edit Master title style</a:t>
            </a:r>
            <a:endParaRPr lang="en-US" dirty="0"/>
          </a:p>
        </p:txBody>
      </p:sp>
      <p:sp>
        <p:nvSpPr>
          <p:cNvPr id="3" name="Content Placeholder 2"/>
          <p:cNvSpPr>
            <a:spLocks noGrp="1"/>
          </p:cNvSpPr>
          <p:nvPr>
            <p:ph idx="1"/>
          </p:nvPr>
        </p:nvSpPr>
        <p:spPr>
          <a:xfrm>
            <a:off x="9090826" y="4359077"/>
            <a:ext cx="10825460" cy="21515024"/>
          </a:xfrm>
          <a:prstGeom prst="rect">
            <a:avLst/>
          </a:prstGeom>
        </p:spPr>
        <p:txBody>
          <a:bodyPr/>
          <a:lstStyle>
            <a:lvl1pPr>
              <a:defRPr sz="7483"/>
            </a:lvl1pPr>
            <a:lvl2pPr>
              <a:defRPr sz="6548"/>
            </a:lvl2pPr>
            <a:lvl3pPr>
              <a:defRPr sz="5612"/>
            </a:lvl3pPr>
            <a:lvl4pPr>
              <a:defRPr sz="4677"/>
            </a:lvl4pPr>
            <a:lvl5pPr>
              <a:defRPr sz="4677"/>
            </a:lvl5pPr>
            <a:lvl6pPr>
              <a:defRPr sz="4677"/>
            </a:lvl6pPr>
            <a:lvl7pPr>
              <a:defRPr sz="4677"/>
            </a:lvl7pPr>
            <a:lvl8pPr>
              <a:defRPr sz="4677"/>
            </a:lvl8pPr>
            <a:lvl9pPr>
              <a:defRPr sz="46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72909" y="9082564"/>
            <a:ext cx="6896776" cy="16826573"/>
          </a:xfrm>
          <a:prstGeom prst="rect">
            <a:avLst/>
          </a:prstGeo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US" smtClean="0"/>
              <a:t>Click to edit Master text styles</a:t>
            </a:r>
          </a:p>
        </p:txBody>
      </p:sp>
      <p:sp>
        <p:nvSpPr>
          <p:cNvPr id="5" name="Date Placeholder 4"/>
          <p:cNvSpPr>
            <a:spLocks noGrp="1"/>
          </p:cNvSpPr>
          <p:nvPr>
            <p:ph type="dt" sz="half" idx="10"/>
          </p:nvPr>
        </p:nvSpPr>
        <p:spPr>
          <a:xfrm>
            <a:off x="1470124" y="28060644"/>
            <a:ext cx="4811316" cy="1611875"/>
          </a:xfrm>
          <a:prstGeom prst="rect">
            <a:avLst/>
          </a:prstGeom>
        </p:spPr>
        <p:txBody>
          <a:bodyPr/>
          <a:lstStyle/>
          <a:p>
            <a:fld id="{ED3BDDE0-AFBB-4227-A40A-E2F3BDB372B3}" type="datetimeFigureOut">
              <a:rPr lang="sr-Latn-ME" smtClean="0"/>
              <a:t>2.7.2026.</a:t>
            </a:fld>
            <a:endParaRPr lang="sr-Latn-ME"/>
          </a:p>
        </p:txBody>
      </p:sp>
      <p:sp>
        <p:nvSpPr>
          <p:cNvPr id="6" name="Footer Placeholder 5"/>
          <p:cNvSpPr>
            <a:spLocks noGrp="1"/>
          </p:cNvSpPr>
          <p:nvPr>
            <p:ph type="ftr" sz="quarter" idx="11"/>
          </p:nvPr>
        </p:nvSpPr>
        <p:spPr>
          <a:xfrm>
            <a:off x="7083326" y="28060644"/>
            <a:ext cx="7216973" cy="1611875"/>
          </a:xfrm>
          <a:prstGeom prst="rect">
            <a:avLst/>
          </a:prstGeom>
        </p:spPr>
        <p:txBody>
          <a:bodyPr/>
          <a:lstStyle/>
          <a:p>
            <a:endParaRPr lang="sr-Latn-ME"/>
          </a:p>
        </p:txBody>
      </p:sp>
      <p:sp>
        <p:nvSpPr>
          <p:cNvPr id="7" name="Slide Number Placeholder 6"/>
          <p:cNvSpPr>
            <a:spLocks noGrp="1"/>
          </p:cNvSpPr>
          <p:nvPr>
            <p:ph type="sldNum" sz="quarter" idx="12"/>
          </p:nvPr>
        </p:nvSpPr>
        <p:spPr>
          <a:xfrm>
            <a:off x="15102185" y="28060644"/>
            <a:ext cx="4811316" cy="1611875"/>
          </a:xfrm>
          <a:prstGeom prst="rect">
            <a:avLst/>
          </a:prstGeom>
        </p:spPr>
        <p:txBody>
          <a:bodyPr/>
          <a:lstStyle/>
          <a:p>
            <a:fld id="{F9C92052-C738-4904-854D-1964138584F6}" type="slidenum">
              <a:rPr lang="sr-Latn-ME" smtClean="0"/>
              <a:t>‹#›</a:t>
            </a:fld>
            <a:endParaRPr lang="sr-Latn-ME"/>
          </a:p>
        </p:txBody>
      </p:sp>
    </p:spTree>
    <p:extLst>
      <p:ext uri="{BB962C8B-B14F-4D97-AF65-F5344CB8AC3E}">
        <p14:creationId xmlns:p14="http://schemas.microsoft.com/office/powerpoint/2010/main" val="3601734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6672758"/>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268640" y="6485761"/>
            <a:ext cx="8712000" cy="4524315"/>
          </a:xfrm>
          <a:prstGeom prst="rect">
            <a:avLst/>
          </a:prstGeom>
          <a:noFill/>
        </p:spPr>
        <p:txBody>
          <a:bodyPr wrap="square" rtlCol="0">
            <a:spAutoFit/>
          </a:bodyPr>
          <a:lstStyle/>
          <a:p>
            <a:r>
              <a:rPr lang="en-US" sz="2400" dirty="0"/>
              <a:t>The morning began with a quiet rhythm, sunlight spilling across the old wooden desk where papers lay scattered in gentle disarray. A cup of coffee steamed nearby, carrying the promise of focus and energy. Outside, the city stirred slowly, footsteps echoing against stone streets, blending with distant laughter. Ideas drifted in and out like passing clouds, some fleeting, others lingering with weight. The balance between routine and inspiration felt fragile yet alive, urging movement forward. Each detail, from the ticking clock to the rustle of leaves, reminded that even ordinary moments hold stories waiting to be noticed and shared</a:t>
            </a:r>
            <a:r>
              <a:rPr lang="en-US" sz="2400" dirty="0" smtClean="0"/>
              <a:t>.</a:t>
            </a:r>
            <a:endParaRPr lang="sr-Latn-ME" sz="2400" dirty="0" smtClean="0"/>
          </a:p>
          <a:p>
            <a:endParaRPr lang="sr-Latn-ME" sz="2400" dirty="0"/>
          </a:p>
          <a:p>
            <a:r>
              <a:rPr lang="sr-Latn-ME" sz="2400" dirty="0" smtClean="0"/>
              <a:t>100 riječi, font 24</a:t>
            </a:r>
            <a:endParaRPr lang="sr-Latn-ME" sz="2400" dirty="0"/>
          </a:p>
        </p:txBody>
      </p:sp>
      <p:sp>
        <p:nvSpPr>
          <p:cNvPr id="9" name="TextBox 8"/>
          <p:cNvSpPr txBox="1"/>
          <p:nvPr/>
        </p:nvSpPr>
        <p:spPr>
          <a:xfrm>
            <a:off x="11420955" y="6485761"/>
            <a:ext cx="8712000" cy="2677656"/>
          </a:xfrm>
          <a:prstGeom prst="rect">
            <a:avLst/>
          </a:prstGeom>
          <a:noFill/>
        </p:spPr>
        <p:txBody>
          <a:bodyPr wrap="square" rtlCol="0">
            <a:spAutoFit/>
          </a:bodyPr>
          <a:lstStyle/>
          <a:p>
            <a:r>
              <a:rPr lang="en-US" sz="2400" dirty="0"/>
              <a:t>The morning began with a quiet rhythm, sunlight spilling across the old wooden desk where papers lay scattered in gentle disarray. A cup of coffee steamed nearby, carrying the promise of focus and energy. Outside, the city stirred slowly, footsteps echoing against stone streets, blending with distant laughter. Ideas drifted in </a:t>
            </a:r>
            <a:endParaRPr lang="sr-Latn-ME" sz="2400" dirty="0" smtClean="0"/>
          </a:p>
          <a:p>
            <a:endParaRPr lang="sr-Latn-ME" sz="2400" dirty="0"/>
          </a:p>
          <a:p>
            <a:r>
              <a:rPr lang="sr-Latn-ME" sz="2400" dirty="0" smtClean="0"/>
              <a:t>50 riječi font 24, + LOGO</a:t>
            </a:r>
            <a:endParaRPr lang="sr-Latn-ME" sz="2400" dirty="0"/>
          </a:p>
        </p:txBody>
      </p:sp>
      <p:sp>
        <p:nvSpPr>
          <p:cNvPr id="10" name="TextBox 9"/>
          <p:cNvSpPr txBox="1"/>
          <p:nvPr/>
        </p:nvSpPr>
        <p:spPr>
          <a:xfrm>
            <a:off x="1268640" y="13001759"/>
            <a:ext cx="8712000" cy="8586966"/>
          </a:xfrm>
          <a:prstGeom prst="rect">
            <a:avLst/>
          </a:prstGeom>
          <a:noFill/>
        </p:spPr>
        <p:txBody>
          <a:bodyPr wrap="square" rtlCol="0">
            <a:spAutoFit/>
          </a:bodyPr>
          <a:lstStyle/>
          <a:p>
            <a:r>
              <a:rPr lang="en-US" sz="2400" dirty="0"/>
              <a:t>The morning began with a quiet rhythm, sunlight spilling across the old wooden desk where papers lay scattered in gentle disarray. A cup of coffee steamed nearby, carrying the promise of focus and energy. Outside, the city stirred slowly, footsteps echoing against stone streets, blending with distant laughter. Ideas drifted in and out like passing clouds, some fleeting, others lingering with weight. The balance between routine and inspiration felt fragile yet alive, urging movement forward. Each detail, from the ticking clock to the rustle of leaves, reminded that even ordinary moments hold stories waiting to be noticed and </a:t>
            </a:r>
            <a:r>
              <a:rPr lang="en-US" sz="2400" dirty="0" smtClean="0"/>
              <a:t>shared</a:t>
            </a:r>
            <a:endParaRPr lang="sr-Latn-ME" sz="2400" dirty="0" smtClean="0"/>
          </a:p>
          <a:p>
            <a:endParaRPr lang="sr-Latn-ME" sz="2400" dirty="0"/>
          </a:p>
          <a:p>
            <a:r>
              <a:rPr lang="en-US" sz="2400" dirty="0"/>
              <a:t>The morning began with a quiet rhythm, sunlight spilling across the old wooden desk where papers lay scattered in gentle disarray. A cup of coffee steamed nearby, carrying the promise of focus and energy. Outside, the city stirred slowly, footsteps echoing against stone streets, blending with distant laughter. Ideas drifted in and out like passing clouds, some fleeting, others lingering with weight. The balance between routine and inspiration felt fragile yet alive, urging movement forward. Each detail, from the ticking clock to the rustle of leaves, reminded that even ordinary moments hold stories waiting to be noticed and </a:t>
            </a:r>
            <a:r>
              <a:rPr lang="en-US" sz="2400" dirty="0" smtClean="0"/>
              <a:t>shared</a:t>
            </a:r>
            <a:endParaRPr lang="sr-Latn-ME" sz="2400" dirty="0" smtClean="0"/>
          </a:p>
          <a:p>
            <a:endParaRPr lang="sr-Latn-ME" sz="2400" dirty="0"/>
          </a:p>
          <a:p>
            <a:r>
              <a:rPr lang="sr-Latn-ME" sz="2400" dirty="0" smtClean="0"/>
              <a:t>200 riječi, font 24</a:t>
            </a:r>
            <a:endParaRPr lang="sr-Latn-ME" sz="2400" dirty="0"/>
          </a:p>
        </p:txBody>
      </p:sp>
      <p:sp>
        <p:nvSpPr>
          <p:cNvPr id="13" name="TextBox 12"/>
          <p:cNvSpPr txBox="1"/>
          <p:nvPr/>
        </p:nvSpPr>
        <p:spPr>
          <a:xfrm>
            <a:off x="11420955" y="13001760"/>
            <a:ext cx="8712000" cy="843436"/>
          </a:xfrm>
          <a:prstGeom prst="rect">
            <a:avLst/>
          </a:prstGeom>
          <a:noFill/>
        </p:spPr>
        <p:txBody>
          <a:bodyPr wrap="square" rtlCol="0">
            <a:spAutoFit/>
          </a:bodyPr>
          <a:lstStyle/>
          <a:p>
            <a:r>
              <a:rPr lang="sr-Latn-ME" dirty="0" smtClean="0"/>
              <a:t>FOTKE</a:t>
            </a:r>
            <a:endParaRPr lang="sr-Latn-ME" dirty="0"/>
          </a:p>
        </p:txBody>
      </p:sp>
      <p:sp>
        <p:nvSpPr>
          <p:cNvPr id="14" name="TextBox 13"/>
          <p:cNvSpPr txBox="1"/>
          <p:nvPr/>
        </p:nvSpPr>
        <p:spPr>
          <a:xfrm>
            <a:off x="1268640" y="24161757"/>
            <a:ext cx="8712000" cy="3046988"/>
          </a:xfrm>
          <a:prstGeom prst="rect">
            <a:avLst/>
          </a:prstGeom>
          <a:noFill/>
        </p:spPr>
        <p:txBody>
          <a:bodyPr wrap="square" rtlCol="0">
            <a:spAutoFit/>
          </a:bodyPr>
          <a:lstStyle/>
          <a:p>
            <a:r>
              <a:rPr lang="en-US" sz="2400" dirty="0"/>
              <a:t>The morning began with a quiet rhythm, sunlight spilling across the old wooden desk where papers lay scattered in gentle disarray. A cup of coffee steamed nearby, carrying the promise of focus and energy. Outside, the city stirred slowly, footsteps echoing against stone streets, blending with distant laughter. Ideas drifted in </a:t>
            </a:r>
            <a:endParaRPr lang="sr-Latn-ME" sz="2400" dirty="0" smtClean="0"/>
          </a:p>
          <a:p>
            <a:endParaRPr lang="sr-Latn-ME" sz="2400" dirty="0"/>
          </a:p>
          <a:p>
            <a:r>
              <a:rPr lang="sr-Latn-ME" sz="2400" dirty="0" smtClean="0"/>
              <a:t>50 riječi, font 24</a:t>
            </a:r>
            <a:endParaRPr lang="sr-Latn-ME" sz="2400" dirty="0"/>
          </a:p>
          <a:p>
            <a:endParaRPr lang="sr-Latn-ME" sz="2400" dirty="0"/>
          </a:p>
        </p:txBody>
      </p:sp>
      <p:sp>
        <p:nvSpPr>
          <p:cNvPr id="15" name="TextBox 14"/>
          <p:cNvSpPr txBox="1"/>
          <p:nvPr/>
        </p:nvSpPr>
        <p:spPr>
          <a:xfrm>
            <a:off x="11420955" y="24161757"/>
            <a:ext cx="8712000" cy="3416320"/>
          </a:xfrm>
          <a:prstGeom prst="rect">
            <a:avLst/>
          </a:prstGeom>
          <a:noFill/>
        </p:spPr>
        <p:txBody>
          <a:bodyPr wrap="square" rtlCol="0">
            <a:spAutoFit/>
          </a:bodyPr>
          <a:lstStyle/>
          <a:p>
            <a:r>
              <a:rPr lang="en-US" sz="2400" dirty="0"/>
              <a:t>The morning began with a quiet rhythm, sunlight spilling across the old wooden desk where papers lay scattered in gentle disarray. A cup of coffee steamed nearby, carrying the promise of focus and energy. Outside, the city stirred slowly, footsteps echoing against stone streets, blending with distant laughter. Ideas drifted in </a:t>
            </a:r>
            <a:endParaRPr lang="sr-Latn-ME" sz="2400" dirty="0" smtClean="0"/>
          </a:p>
          <a:p>
            <a:r>
              <a:rPr lang="en-US" sz="2400" dirty="0"/>
              <a:t> A cup of coffee steamed nearby, carrying the promise of focus and energy. Outside, the city stirred slowly, footsteps echoing against stone streets, blending with distant laughter. Ideas drifted </a:t>
            </a:r>
            <a:r>
              <a:rPr lang="en-US" sz="2400" dirty="0" smtClean="0"/>
              <a:t>in</a:t>
            </a:r>
            <a:endParaRPr lang="sr-Latn-ME" sz="2400" dirty="0" smtClean="0"/>
          </a:p>
          <a:p>
            <a:r>
              <a:rPr lang="sr-Latn-ME" sz="2400" smtClean="0"/>
              <a:t>80 riječi, font 24</a:t>
            </a:r>
            <a:r>
              <a:rPr lang="en-US" sz="2400" smtClean="0"/>
              <a:t> </a:t>
            </a:r>
            <a:endParaRPr lang="sr-Latn-ME" sz="2400" dirty="0"/>
          </a:p>
        </p:txBody>
      </p:sp>
      <p:sp>
        <p:nvSpPr>
          <p:cNvPr id="17" name="TextBox 16"/>
          <p:cNvSpPr txBox="1"/>
          <p:nvPr/>
        </p:nvSpPr>
        <p:spPr>
          <a:xfrm>
            <a:off x="720000" y="3384000"/>
            <a:ext cx="19944315" cy="1620000"/>
          </a:xfrm>
          <a:prstGeom prst="rect">
            <a:avLst/>
          </a:prstGeom>
          <a:noFill/>
        </p:spPr>
        <p:txBody>
          <a:bodyPr wrap="square" rtlCol="0">
            <a:spAutoFit/>
          </a:bodyPr>
          <a:lstStyle/>
          <a:p>
            <a:endParaRPr lang="sr-Latn-ME" dirty="0"/>
          </a:p>
        </p:txBody>
      </p:sp>
      <p:sp>
        <p:nvSpPr>
          <p:cNvPr id="18" name="TextBox 17"/>
          <p:cNvSpPr txBox="1">
            <a:spLocks/>
          </p:cNvSpPr>
          <p:nvPr/>
        </p:nvSpPr>
        <p:spPr>
          <a:xfrm>
            <a:off x="1451520" y="3528000"/>
            <a:ext cx="18504000" cy="1015663"/>
          </a:xfrm>
          <a:prstGeom prst="rect">
            <a:avLst/>
          </a:prstGeom>
          <a:noFill/>
        </p:spPr>
        <p:txBody>
          <a:bodyPr wrap="square" rtlCol="0">
            <a:spAutoFit/>
          </a:bodyPr>
          <a:lstStyle/>
          <a:p>
            <a:pPr algn="ctr"/>
            <a:r>
              <a:rPr lang="en-US" sz="6000" b="1" dirty="0" smtClean="0">
                <a:solidFill>
                  <a:schemeClr val="bg1"/>
                </a:solidFill>
                <a:latin typeface="Montserrat" panose="00000500000000000000" pitchFamily="2" charset="-18"/>
              </a:rPr>
              <a:t>PROJECT TITLE</a:t>
            </a:r>
            <a:endParaRPr lang="sr-Latn-ME" sz="6000" b="1" dirty="0">
              <a:solidFill>
                <a:schemeClr val="bg1"/>
              </a:solidFill>
              <a:latin typeface="Montserrat" panose="00000500000000000000" pitchFamily="2" charset="-18"/>
            </a:endParaRPr>
          </a:p>
        </p:txBody>
      </p:sp>
    </p:spTree>
    <p:extLst>
      <p:ext uri="{BB962C8B-B14F-4D97-AF65-F5344CB8AC3E}">
        <p14:creationId xmlns:p14="http://schemas.microsoft.com/office/powerpoint/2010/main" val="278106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TotalTime>
  <Words>588</Words>
  <Application>Microsoft Office PowerPoint</Application>
  <PresentationFormat>Custom</PresentationFormat>
  <Paragraphs>20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Montserrat</vt:lpstr>
      <vt:lpstr>Office Theme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Microsoft account</cp:lastModifiedBy>
  <cp:revision>19</cp:revision>
  <dcterms:created xsi:type="dcterms:W3CDTF">2026-07-01T10:13:30Z</dcterms:created>
  <dcterms:modified xsi:type="dcterms:W3CDTF">2026-07-02T10:50:09Z</dcterms:modified>
</cp:coreProperties>
</file>