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9" r:id="rId5"/>
  </p:sldIdLst>
  <p:sldSz cx="43559413" cy="244792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2A63"/>
    <a:srgbClr val="E55A5A"/>
    <a:srgbClr val="3DBAB3"/>
    <a:srgbClr val="609FBC"/>
    <a:srgbClr val="4475A2"/>
    <a:srgbClr val="4275A2"/>
    <a:srgbClr val="4474A1"/>
    <a:srgbClr val="990000"/>
    <a:srgbClr val="F8F8F8"/>
    <a:srgbClr val="BC9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19FBE9-234E-476D-98F4-AF0B1FDA2D7C}" v="81" dt="2025-05-19T11:18:30.1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štýlu, mriežka tabuľ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318" y="-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iam Fedák" userId="34a19845-73f5-4b4d-b551-2f76e5d2b544" providerId="ADAL" clId="{3819FBE9-234E-476D-98F4-AF0B1FDA2D7C}"/>
    <pc:docChg chg="undo redo custSel addSld delSld modSld modMainMaster">
      <pc:chgData name="Viliam Fedák" userId="34a19845-73f5-4b4d-b551-2f76e5d2b544" providerId="ADAL" clId="{3819FBE9-234E-476D-98F4-AF0B1FDA2D7C}" dt="2025-05-19T11:18:30.173" v="1397" actId="113"/>
      <pc:docMkLst>
        <pc:docMk/>
      </pc:docMkLst>
      <pc:sldChg chg="addSp delSp modSp mod modTransition">
        <pc:chgData name="Viliam Fedák" userId="34a19845-73f5-4b4d-b551-2f76e5d2b544" providerId="ADAL" clId="{3819FBE9-234E-476D-98F4-AF0B1FDA2D7C}" dt="2025-05-19T11:18:27.851" v="1396"/>
        <pc:sldMkLst>
          <pc:docMk/>
          <pc:sldMk cId="725300970" sldId="259"/>
        </pc:sldMkLst>
        <pc:spChg chg="mod">
          <ac:chgData name="Viliam Fedák" userId="34a19845-73f5-4b4d-b551-2f76e5d2b544" providerId="ADAL" clId="{3819FBE9-234E-476D-98F4-AF0B1FDA2D7C}" dt="2025-05-19T11:14:51.653" v="1359" actId="120"/>
          <ac:spMkLst>
            <pc:docMk/>
            <pc:sldMk cId="725300970" sldId="259"/>
            <ac:spMk id="2" creationId="{00000000-0000-0000-0000-000000000000}"/>
          </ac:spMkLst>
        </pc:spChg>
        <pc:spChg chg="del mod">
          <ac:chgData name="Viliam Fedák" userId="34a19845-73f5-4b4d-b551-2f76e5d2b544" providerId="ADAL" clId="{3819FBE9-234E-476D-98F4-AF0B1FDA2D7C}" dt="2025-05-19T11:13:47.935" v="1345" actId="478"/>
          <ac:spMkLst>
            <pc:docMk/>
            <pc:sldMk cId="725300970" sldId="259"/>
            <ac:spMk id="5" creationId="{00000000-0000-0000-0000-000000000000}"/>
          </ac:spMkLst>
        </pc:spChg>
        <pc:spChg chg="mod">
          <ac:chgData name="Viliam Fedák" userId="34a19845-73f5-4b4d-b551-2f76e5d2b544" providerId="ADAL" clId="{3819FBE9-234E-476D-98F4-AF0B1FDA2D7C}" dt="2025-05-19T11:06:58.304" v="1259" actId="790"/>
          <ac:spMkLst>
            <pc:docMk/>
            <pc:sldMk cId="725300970" sldId="259"/>
            <ac:spMk id="7" creationId="{A2756821-C26D-41C8-3DA9-A52DD9B201EE}"/>
          </ac:spMkLst>
        </pc:spChg>
        <pc:spChg chg="add mod">
          <ac:chgData name="Viliam Fedák" userId="34a19845-73f5-4b4d-b551-2f76e5d2b544" providerId="ADAL" clId="{3819FBE9-234E-476D-98F4-AF0B1FDA2D7C}" dt="2025-05-19T11:06:58.304" v="1259" actId="790"/>
          <ac:spMkLst>
            <pc:docMk/>
            <pc:sldMk cId="725300970" sldId="259"/>
            <ac:spMk id="8" creationId="{A750DE45-2D15-8E62-1A54-1A2F3D5B10EE}"/>
          </ac:spMkLst>
        </pc:spChg>
        <pc:spChg chg="add mod">
          <ac:chgData name="Viliam Fedák" userId="34a19845-73f5-4b4d-b551-2f76e5d2b544" providerId="ADAL" clId="{3819FBE9-234E-476D-98F4-AF0B1FDA2D7C}" dt="2025-05-19T11:14:53.704" v="1360" actId="120"/>
          <ac:spMkLst>
            <pc:docMk/>
            <pc:sldMk cId="725300970" sldId="259"/>
            <ac:spMk id="9" creationId="{27B4F670-1813-3DBD-64A8-09E8DD24A149}"/>
          </ac:spMkLst>
        </pc:spChg>
        <pc:spChg chg="add del mod">
          <ac:chgData name="Viliam Fedák" userId="34a19845-73f5-4b4d-b551-2f76e5d2b544" providerId="ADAL" clId="{3819FBE9-234E-476D-98F4-AF0B1FDA2D7C}" dt="2025-05-19T10:57:16.634" v="1097" actId="478"/>
          <ac:spMkLst>
            <pc:docMk/>
            <pc:sldMk cId="725300970" sldId="259"/>
            <ac:spMk id="11" creationId="{5E1E684D-68A5-1D55-15F2-0FD444526E17}"/>
          </ac:spMkLst>
        </pc:spChg>
        <pc:spChg chg="add mod">
          <ac:chgData name="Viliam Fedák" userId="34a19845-73f5-4b4d-b551-2f76e5d2b544" providerId="ADAL" clId="{3819FBE9-234E-476D-98F4-AF0B1FDA2D7C}" dt="2025-05-19T11:06:58.304" v="1259" actId="790"/>
          <ac:spMkLst>
            <pc:docMk/>
            <pc:sldMk cId="725300970" sldId="259"/>
            <ac:spMk id="12" creationId="{45DD8D6A-31B7-8732-CEB8-A8F044B2E52C}"/>
          </ac:spMkLst>
        </pc:spChg>
        <pc:spChg chg="add mod">
          <ac:chgData name="Viliam Fedák" userId="34a19845-73f5-4b4d-b551-2f76e5d2b544" providerId="ADAL" clId="{3819FBE9-234E-476D-98F4-AF0B1FDA2D7C}" dt="2025-05-19T11:06:58.304" v="1259" actId="790"/>
          <ac:spMkLst>
            <pc:docMk/>
            <pc:sldMk cId="725300970" sldId="259"/>
            <ac:spMk id="14" creationId="{8940FC90-B4FB-1C11-35C8-83A3790A6CBA}"/>
          </ac:spMkLst>
        </pc:spChg>
        <pc:spChg chg="add mod">
          <ac:chgData name="Viliam Fedák" userId="34a19845-73f5-4b4d-b551-2f76e5d2b544" providerId="ADAL" clId="{3819FBE9-234E-476D-98F4-AF0B1FDA2D7C}" dt="2025-05-19T11:06:58.304" v="1259" actId="790"/>
          <ac:spMkLst>
            <pc:docMk/>
            <pc:sldMk cId="725300970" sldId="259"/>
            <ac:spMk id="16" creationId="{F326AA7F-8E1F-25D3-9A84-01DF424FBBE2}"/>
          </ac:spMkLst>
        </pc:spChg>
        <pc:spChg chg="add del mod">
          <ac:chgData name="Viliam Fedák" userId="34a19845-73f5-4b4d-b551-2f76e5d2b544" providerId="ADAL" clId="{3819FBE9-234E-476D-98F4-AF0B1FDA2D7C}" dt="2025-05-19T11:06:58.304" v="1259" actId="790"/>
          <ac:spMkLst>
            <pc:docMk/>
            <pc:sldMk cId="725300970" sldId="259"/>
            <ac:spMk id="17" creationId="{00000000-0000-0000-0000-000000000000}"/>
          </ac:spMkLst>
        </pc:spChg>
        <pc:graphicFrameChg chg="add mod modGraphic">
          <ac:chgData name="Viliam Fedák" userId="34a19845-73f5-4b4d-b551-2f76e5d2b544" providerId="ADAL" clId="{3819FBE9-234E-476D-98F4-AF0B1FDA2D7C}" dt="2025-05-19T11:10:13.450" v="1335" actId="207"/>
          <ac:graphicFrameMkLst>
            <pc:docMk/>
            <pc:sldMk cId="725300970" sldId="259"/>
            <ac:graphicFrameMk id="15" creationId="{9947E030-D11F-5597-B5DF-C021155F46C4}"/>
          </ac:graphicFrameMkLst>
        </pc:graphicFrameChg>
        <pc:picChg chg="add mod ord">
          <ac:chgData name="Viliam Fedák" userId="34a19845-73f5-4b4d-b551-2f76e5d2b544" providerId="ADAL" clId="{3819FBE9-234E-476D-98F4-AF0B1FDA2D7C}" dt="2025-05-19T07:40:07.822" v="75" actId="167"/>
          <ac:picMkLst>
            <pc:docMk/>
            <pc:sldMk cId="725300970" sldId="259"/>
            <ac:picMk id="3" creationId="{576E09BF-F623-83D4-DA32-158C76F01EED}"/>
          </ac:picMkLst>
        </pc:picChg>
        <pc:picChg chg="mod">
          <ac:chgData name="Viliam Fedák" userId="34a19845-73f5-4b4d-b551-2f76e5d2b544" providerId="ADAL" clId="{3819FBE9-234E-476D-98F4-AF0B1FDA2D7C}" dt="2025-05-19T11:01:38.283" v="1119" actId="1076"/>
          <ac:picMkLst>
            <pc:docMk/>
            <pc:sldMk cId="725300970" sldId="259"/>
            <ac:picMk id="4" creationId="{4EB99038-AEBE-1B23-799E-87761C4D922C}"/>
          </ac:picMkLst>
        </pc:picChg>
        <pc:picChg chg="add mod">
          <ac:chgData name="Viliam Fedák" userId="34a19845-73f5-4b4d-b551-2f76e5d2b544" providerId="ADAL" clId="{3819FBE9-234E-476D-98F4-AF0B1FDA2D7C}" dt="2025-05-19T11:01:41.433" v="1120" actId="1076"/>
          <ac:picMkLst>
            <pc:docMk/>
            <pc:sldMk cId="725300970" sldId="259"/>
            <ac:picMk id="13" creationId="{359520BF-B2BD-CEEB-2ACA-6BBB3F6AECD0}"/>
          </ac:picMkLst>
        </pc:picChg>
        <pc:picChg chg="del mod">
          <ac:chgData name="Viliam Fedák" userId="34a19845-73f5-4b4d-b551-2f76e5d2b544" providerId="ADAL" clId="{3819FBE9-234E-476D-98F4-AF0B1FDA2D7C}" dt="2025-05-19T11:13:47.935" v="1345" actId="478"/>
          <ac:picMkLst>
            <pc:docMk/>
            <pc:sldMk cId="725300970" sldId="259"/>
            <ac:picMk id="1026" creationId="{82287025-CFE5-19F2-35BB-977BFE637E9B}"/>
          </ac:picMkLst>
        </pc:picChg>
        <pc:cxnChg chg="add del mod">
          <ac:chgData name="Viliam Fedák" userId="34a19845-73f5-4b4d-b551-2f76e5d2b544" providerId="ADAL" clId="{3819FBE9-234E-476D-98F4-AF0B1FDA2D7C}" dt="2025-05-19T10:45:08.539" v="216" actId="478"/>
          <ac:cxnSpMkLst>
            <pc:docMk/>
            <pc:sldMk cId="725300970" sldId="259"/>
            <ac:cxnSpMk id="10" creationId="{DADE8519-F34B-43F6-2AF4-7A0D86368A73}"/>
          </ac:cxnSpMkLst>
        </pc:cxnChg>
      </pc:sldChg>
      <pc:sldChg chg="modSp new del mod">
        <pc:chgData name="Viliam Fedák" userId="34a19845-73f5-4b4d-b551-2f76e5d2b544" providerId="ADAL" clId="{3819FBE9-234E-476D-98F4-AF0B1FDA2D7C}" dt="2025-05-19T11:18:17.422" v="1395" actId="47"/>
        <pc:sldMkLst>
          <pc:docMk/>
          <pc:sldMk cId="1093566431" sldId="260"/>
        </pc:sldMkLst>
        <pc:spChg chg="mod">
          <ac:chgData name="Viliam Fedák" userId="34a19845-73f5-4b4d-b551-2f76e5d2b544" providerId="ADAL" clId="{3819FBE9-234E-476D-98F4-AF0B1FDA2D7C}" dt="2025-05-19T11:18:13.314" v="1394" actId="20577"/>
          <ac:spMkLst>
            <pc:docMk/>
            <pc:sldMk cId="1093566431" sldId="260"/>
            <ac:spMk id="2" creationId="{F9918A73-8600-A5C7-8D8A-74B864A26B81}"/>
          </ac:spMkLst>
        </pc:spChg>
      </pc:sldChg>
      <pc:sldChg chg="new del">
        <pc:chgData name="Viliam Fedák" userId="34a19845-73f5-4b4d-b551-2f76e5d2b544" providerId="ADAL" clId="{3819FBE9-234E-476D-98F4-AF0B1FDA2D7C}" dt="2025-05-19T11:13:41.924" v="1344" actId="47"/>
        <pc:sldMkLst>
          <pc:docMk/>
          <pc:sldMk cId="1863216713" sldId="260"/>
        </pc:sldMkLst>
      </pc:sldChg>
      <pc:sldChg chg="new del">
        <pc:chgData name="Viliam Fedák" userId="34a19845-73f5-4b4d-b551-2f76e5d2b544" providerId="ADAL" clId="{3819FBE9-234E-476D-98F4-AF0B1FDA2D7C}" dt="2025-05-19T11:15:35.804" v="1364" actId="47"/>
        <pc:sldMkLst>
          <pc:docMk/>
          <pc:sldMk cId="2491827057" sldId="260"/>
        </pc:sldMkLst>
      </pc:sldChg>
      <pc:sldChg chg="new del">
        <pc:chgData name="Viliam Fedák" userId="34a19845-73f5-4b4d-b551-2f76e5d2b544" providerId="ADAL" clId="{3819FBE9-234E-476D-98F4-AF0B1FDA2D7C}" dt="2025-05-19T11:17:19.785" v="1381" actId="47"/>
        <pc:sldMkLst>
          <pc:docMk/>
          <pc:sldMk cId="3850304104" sldId="260"/>
        </pc:sldMkLst>
      </pc:sldChg>
      <pc:sldChg chg="new del">
        <pc:chgData name="Viliam Fedák" userId="34a19845-73f5-4b4d-b551-2f76e5d2b544" providerId="ADAL" clId="{3819FBE9-234E-476D-98F4-AF0B1FDA2D7C}" dt="2025-05-19T11:11:03.218" v="1337" actId="47"/>
        <pc:sldMkLst>
          <pc:docMk/>
          <pc:sldMk cId="4032683804" sldId="260"/>
        </pc:sldMkLst>
      </pc:sldChg>
      <pc:sldMasterChg chg="addSp delSp modSp mod modTransition modSldLayout">
        <pc:chgData name="Viliam Fedák" userId="34a19845-73f5-4b4d-b551-2f76e5d2b544" providerId="ADAL" clId="{3819FBE9-234E-476D-98F4-AF0B1FDA2D7C}" dt="2025-05-19T11:18:30.173" v="1397" actId="113"/>
        <pc:sldMasterMkLst>
          <pc:docMk/>
          <pc:sldMasterMk cId="2952835823" sldId="2147483672"/>
        </pc:sldMasterMkLst>
        <pc:spChg chg="mod ord">
          <ac:chgData name="Viliam Fedák" userId="34a19845-73f5-4b4d-b551-2f76e5d2b544" providerId="ADAL" clId="{3819FBE9-234E-476D-98F4-AF0B1FDA2D7C}" dt="2025-05-19T11:18:30.173" v="1397" actId="113"/>
          <ac:spMkLst>
            <pc:docMk/>
            <pc:sldMasterMk cId="2952835823" sldId="2147483672"/>
            <ac:spMk id="2" creationId="{00000000-0000-0000-0000-000000000000}"/>
          </ac:spMkLst>
        </pc:spChg>
        <pc:spChg chg="mod ord">
          <ac:chgData name="Viliam Fedák" userId="34a19845-73f5-4b4d-b551-2f76e5d2b544" providerId="ADAL" clId="{3819FBE9-234E-476D-98F4-AF0B1FDA2D7C}" dt="2025-05-19T11:17:48.109" v="1383" actId="166"/>
          <ac:spMkLst>
            <pc:docMk/>
            <pc:sldMasterMk cId="2952835823" sldId="2147483672"/>
            <ac:spMk id="3" creationId="{00000000-0000-0000-0000-000000000000}"/>
          </ac:spMkLst>
        </pc:spChg>
        <pc:spChg chg="del">
          <ac:chgData name="Viliam Fedák" userId="34a19845-73f5-4b4d-b551-2f76e5d2b544" providerId="ADAL" clId="{3819FBE9-234E-476D-98F4-AF0B1FDA2D7C}" dt="2025-05-19T11:14:15.023" v="1351" actId="478"/>
          <ac:spMkLst>
            <pc:docMk/>
            <pc:sldMasterMk cId="2952835823" sldId="2147483672"/>
            <ac:spMk id="4" creationId="{00000000-0000-0000-0000-000000000000}"/>
          </ac:spMkLst>
        </pc:spChg>
        <pc:spChg chg="del">
          <ac:chgData name="Viliam Fedák" userId="34a19845-73f5-4b4d-b551-2f76e5d2b544" providerId="ADAL" clId="{3819FBE9-234E-476D-98F4-AF0B1FDA2D7C}" dt="2025-05-19T11:14:15.023" v="1351" actId="478"/>
          <ac:spMkLst>
            <pc:docMk/>
            <pc:sldMasterMk cId="2952835823" sldId="2147483672"/>
            <ac:spMk id="5" creationId="{00000000-0000-0000-0000-000000000000}"/>
          </ac:spMkLst>
        </pc:spChg>
        <pc:spChg chg="del">
          <ac:chgData name="Viliam Fedák" userId="34a19845-73f5-4b4d-b551-2f76e5d2b544" providerId="ADAL" clId="{3819FBE9-234E-476D-98F4-AF0B1FDA2D7C}" dt="2025-05-19T11:14:15.023" v="1351" actId="478"/>
          <ac:spMkLst>
            <pc:docMk/>
            <pc:sldMasterMk cId="2952835823" sldId="2147483672"/>
            <ac:spMk id="6" creationId="{00000000-0000-0000-0000-000000000000}"/>
          </ac:spMkLst>
        </pc:spChg>
        <pc:spChg chg="add mod">
          <ac:chgData name="Viliam Fedák" userId="34a19845-73f5-4b4d-b551-2f76e5d2b544" providerId="ADAL" clId="{3819FBE9-234E-476D-98F4-AF0B1FDA2D7C}" dt="2025-05-19T11:11:32.444" v="1339"/>
          <ac:spMkLst>
            <pc:docMk/>
            <pc:sldMasterMk cId="2952835823" sldId="2147483672"/>
            <ac:spMk id="8" creationId="{E0508C8B-5424-7723-8FD2-A799A7CBB709}"/>
          </ac:spMkLst>
        </pc:spChg>
        <pc:spChg chg="add mod">
          <ac:chgData name="Viliam Fedák" userId="34a19845-73f5-4b4d-b551-2f76e5d2b544" providerId="ADAL" clId="{3819FBE9-234E-476D-98F4-AF0B1FDA2D7C}" dt="2025-05-19T11:11:39.200" v="1340"/>
          <ac:spMkLst>
            <pc:docMk/>
            <pc:sldMasterMk cId="2952835823" sldId="2147483672"/>
            <ac:spMk id="11" creationId="{1C001D5D-4C31-74C4-1A7B-CE66052C3681}"/>
          </ac:spMkLst>
        </pc:spChg>
        <pc:picChg chg="add mod">
          <ac:chgData name="Viliam Fedák" userId="34a19845-73f5-4b4d-b551-2f76e5d2b544" providerId="ADAL" clId="{3819FBE9-234E-476D-98F4-AF0B1FDA2D7C}" dt="2025-05-19T11:11:32.444" v="1339"/>
          <ac:picMkLst>
            <pc:docMk/>
            <pc:sldMasterMk cId="2952835823" sldId="2147483672"/>
            <ac:picMk id="7" creationId="{2EA5C3B4-D05D-5971-DBE0-8BB420C2B5C6}"/>
          </ac:picMkLst>
        </pc:picChg>
        <pc:picChg chg="add mod">
          <ac:chgData name="Viliam Fedák" userId="34a19845-73f5-4b4d-b551-2f76e5d2b544" providerId="ADAL" clId="{3819FBE9-234E-476D-98F4-AF0B1FDA2D7C}" dt="2025-05-19T11:11:32.444" v="1339"/>
          <ac:picMkLst>
            <pc:docMk/>
            <pc:sldMasterMk cId="2952835823" sldId="2147483672"/>
            <ac:picMk id="9" creationId="{47259350-654C-17A8-1B6F-5044828AB173}"/>
          </ac:picMkLst>
        </pc:picChg>
        <pc:picChg chg="add mod">
          <ac:chgData name="Viliam Fedák" userId="34a19845-73f5-4b4d-b551-2f76e5d2b544" providerId="ADAL" clId="{3819FBE9-234E-476D-98F4-AF0B1FDA2D7C}" dt="2025-05-19T11:11:39.200" v="1340"/>
          <ac:picMkLst>
            <pc:docMk/>
            <pc:sldMasterMk cId="2952835823" sldId="2147483672"/>
            <ac:picMk id="10" creationId="{1EA2475E-D488-0F37-A356-992CEF82070F}"/>
          </ac:picMkLst>
        </pc:picChg>
        <pc:picChg chg="add mod">
          <ac:chgData name="Viliam Fedák" userId="34a19845-73f5-4b4d-b551-2f76e5d2b544" providerId="ADAL" clId="{3819FBE9-234E-476D-98F4-AF0B1FDA2D7C}" dt="2025-05-19T11:11:39.200" v="1340"/>
          <ac:picMkLst>
            <pc:docMk/>
            <pc:sldMasterMk cId="2952835823" sldId="2147483672"/>
            <ac:picMk id="12" creationId="{779AFE14-E530-F7FA-5D08-974C7F12DB53}"/>
          </ac:picMkLst>
        </pc:picChg>
        <pc:sldLayoutChg chg="modTransition">
          <pc:chgData name="Viliam Fedák" userId="34a19845-73f5-4b4d-b551-2f76e5d2b544" providerId="ADAL" clId="{3819FBE9-234E-476D-98F4-AF0B1FDA2D7C}" dt="2025-05-19T11:18:27.851" v="1396"/>
          <pc:sldLayoutMkLst>
            <pc:docMk/>
            <pc:sldMasterMk cId="2952835823" sldId="2147483672"/>
            <pc:sldLayoutMk cId="957846712" sldId="2147483673"/>
          </pc:sldLayoutMkLst>
        </pc:sldLayoutChg>
        <pc:sldLayoutChg chg="addSp modSp modTransition">
          <pc:chgData name="Viliam Fedák" userId="34a19845-73f5-4b4d-b551-2f76e5d2b544" providerId="ADAL" clId="{3819FBE9-234E-476D-98F4-AF0B1FDA2D7C}" dt="2025-05-19T11:18:27.851" v="1396"/>
          <pc:sldLayoutMkLst>
            <pc:docMk/>
            <pc:sldMasterMk cId="2952835823" sldId="2147483672"/>
            <pc:sldLayoutMk cId="1939760640" sldId="2147483674"/>
          </pc:sldLayoutMkLst>
          <pc:spChg chg="mod">
            <ac:chgData name="Viliam Fedák" userId="34a19845-73f5-4b4d-b551-2f76e5d2b544" providerId="ADAL" clId="{3819FBE9-234E-476D-98F4-AF0B1FDA2D7C}" dt="2025-05-19T11:15:13.916" v="1362" actId="5793"/>
            <ac:spMkLst>
              <pc:docMk/>
              <pc:sldMasterMk cId="2952835823" sldId="2147483672"/>
              <pc:sldLayoutMk cId="1939760640" sldId="2147483674"/>
              <ac:spMk id="3" creationId="{00000000-0000-0000-0000-000000000000}"/>
            </ac:spMkLst>
          </pc:spChg>
          <pc:spChg chg="add mod">
            <ac:chgData name="Viliam Fedák" userId="34a19845-73f5-4b4d-b551-2f76e5d2b544" providerId="ADAL" clId="{3819FBE9-234E-476D-98F4-AF0B1FDA2D7C}" dt="2025-05-19T11:11:23.219" v="1338"/>
            <ac:spMkLst>
              <pc:docMk/>
              <pc:sldMasterMk cId="2952835823" sldId="2147483672"/>
              <pc:sldLayoutMk cId="1939760640" sldId="2147483674"/>
              <ac:spMk id="8" creationId="{7E50820B-04B5-CEF7-B9B2-C0DB447E5967}"/>
            </ac:spMkLst>
          </pc:spChg>
          <pc:picChg chg="add mod">
            <ac:chgData name="Viliam Fedák" userId="34a19845-73f5-4b4d-b551-2f76e5d2b544" providerId="ADAL" clId="{3819FBE9-234E-476D-98F4-AF0B1FDA2D7C}" dt="2025-05-19T11:11:23.219" v="1338"/>
            <ac:picMkLst>
              <pc:docMk/>
              <pc:sldMasterMk cId="2952835823" sldId="2147483672"/>
              <pc:sldLayoutMk cId="1939760640" sldId="2147483674"/>
              <ac:picMk id="7" creationId="{3CA9DEE0-B70C-36B8-12E6-82B56E7F7184}"/>
            </ac:picMkLst>
          </pc:picChg>
          <pc:picChg chg="add mod">
            <ac:chgData name="Viliam Fedák" userId="34a19845-73f5-4b4d-b551-2f76e5d2b544" providerId="ADAL" clId="{3819FBE9-234E-476D-98F4-AF0B1FDA2D7C}" dt="2025-05-19T11:11:23.219" v="1338"/>
            <ac:picMkLst>
              <pc:docMk/>
              <pc:sldMasterMk cId="2952835823" sldId="2147483672"/>
              <pc:sldLayoutMk cId="1939760640" sldId="2147483674"/>
              <ac:picMk id="9" creationId="{4D39BCEE-0585-7D02-28CB-EC4F0E503946}"/>
            </ac:picMkLst>
          </pc:picChg>
        </pc:sldLayoutChg>
        <pc:sldLayoutChg chg="modTransition">
          <pc:chgData name="Viliam Fedák" userId="34a19845-73f5-4b4d-b551-2f76e5d2b544" providerId="ADAL" clId="{3819FBE9-234E-476D-98F4-AF0B1FDA2D7C}" dt="2025-05-19T11:18:27.851" v="1396"/>
          <pc:sldLayoutMkLst>
            <pc:docMk/>
            <pc:sldMasterMk cId="2952835823" sldId="2147483672"/>
            <pc:sldLayoutMk cId="2215245175" sldId="2147483675"/>
          </pc:sldLayoutMkLst>
        </pc:sldLayoutChg>
        <pc:sldLayoutChg chg="modTransition">
          <pc:chgData name="Viliam Fedák" userId="34a19845-73f5-4b4d-b551-2f76e5d2b544" providerId="ADAL" clId="{3819FBE9-234E-476D-98F4-AF0B1FDA2D7C}" dt="2025-05-19T11:18:27.851" v="1396"/>
          <pc:sldLayoutMkLst>
            <pc:docMk/>
            <pc:sldMasterMk cId="2952835823" sldId="2147483672"/>
            <pc:sldLayoutMk cId="2479372107" sldId="2147483676"/>
          </pc:sldLayoutMkLst>
        </pc:sldLayoutChg>
        <pc:sldLayoutChg chg="modTransition">
          <pc:chgData name="Viliam Fedák" userId="34a19845-73f5-4b4d-b551-2f76e5d2b544" providerId="ADAL" clId="{3819FBE9-234E-476D-98F4-AF0B1FDA2D7C}" dt="2025-05-19T11:18:27.851" v="1396"/>
          <pc:sldLayoutMkLst>
            <pc:docMk/>
            <pc:sldMasterMk cId="2952835823" sldId="2147483672"/>
            <pc:sldLayoutMk cId="1484617652" sldId="2147483677"/>
          </pc:sldLayoutMkLst>
        </pc:sldLayoutChg>
        <pc:sldLayoutChg chg="modTransition">
          <pc:chgData name="Viliam Fedák" userId="34a19845-73f5-4b4d-b551-2f76e5d2b544" providerId="ADAL" clId="{3819FBE9-234E-476D-98F4-AF0B1FDA2D7C}" dt="2025-05-19T11:18:27.851" v="1396"/>
          <pc:sldLayoutMkLst>
            <pc:docMk/>
            <pc:sldMasterMk cId="2952835823" sldId="2147483672"/>
            <pc:sldLayoutMk cId="1002360033" sldId="2147483678"/>
          </pc:sldLayoutMkLst>
        </pc:sldLayoutChg>
        <pc:sldLayoutChg chg="modTransition">
          <pc:chgData name="Viliam Fedák" userId="34a19845-73f5-4b4d-b551-2f76e5d2b544" providerId="ADAL" clId="{3819FBE9-234E-476D-98F4-AF0B1FDA2D7C}" dt="2025-05-19T11:18:27.851" v="1396"/>
          <pc:sldLayoutMkLst>
            <pc:docMk/>
            <pc:sldMasterMk cId="2952835823" sldId="2147483672"/>
            <pc:sldLayoutMk cId="4173974792" sldId="2147483679"/>
          </pc:sldLayoutMkLst>
        </pc:sldLayoutChg>
        <pc:sldLayoutChg chg="modTransition">
          <pc:chgData name="Viliam Fedák" userId="34a19845-73f5-4b4d-b551-2f76e5d2b544" providerId="ADAL" clId="{3819FBE9-234E-476D-98F4-AF0B1FDA2D7C}" dt="2025-05-19T11:18:27.851" v="1396"/>
          <pc:sldLayoutMkLst>
            <pc:docMk/>
            <pc:sldMasterMk cId="2952835823" sldId="2147483672"/>
            <pc:sldLayoutMk cId="4066452681" sldId="2147483680"/>
          </pc:sldLayoutMkLst>
        </pc:sldLayoutChg>
        <pc:sldLayoutChg chg="modTransition">
          <pc:chgData name="Viliam Fedák" userId="34a19845-73f5-4b4d-b551-2f76e5d2b544" providerId="ADAL" clId="{3819FBE9-234E-476D-98F4-AF0B1FDA2D7C}" dt="2025-05-19T11:18:27.851" v="1396"/>
          <pc:sldLayoutMkLst>
            <pc:docMk/>
            <pc:sldMasterMk cId="2952835823" sldId="2147483672"/>
            <pc:sldLayoutMk cId="561590236" sldId="2147483681"/>
          </pc:sldLayoutMkLst>
        </pc:sldLayoutChg>
        <pc:sldLayoutChg chg="modTransition">
          <pc:chgData name="Viliam Fedák" userId="34a19845-73f5-4b4d-b551-2f76e5d2b544" providerId="ADAL" clId="{3819FBE9-234E-476D-98F4-AF0B1FDA2D7C}" dt="2025-05-19T11:18:27.851" v="1396"/>
          <pc:sldLayoutMkLst>
            <pc:docMk/>
            <pc:sldMasterMk cId="2952835823" sldId="2147483672"/>
            <pc:sldLayoutMk cId="1982909491" sldId="2147483682"/>
          </pc:sldLayoutMkLst>
        </pc:sldLayoutChg>
        <pc:sldLayoutChg chg="modTransition">
          <pc:chgData name="Viliam Fedák" userId="34a19845-73f5-4b4d-b551-2f76e5d2b544" providerId="ADAL" clId="{3819FBE9-234E-476D-98F4-AF0B1FDA2D7C}" dt="2025-05-19T11:18:27.851" v="1396"/>
          <pc:sldLayoutMkLst>
            <pc:docMk/>
            <pc:sldMasterMk cId="2952835823" sldId="2147483672"/>
            <pc:sldLayoutMk cId="331050033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4927" y="4006212"/>
            <a:ext cx="32669560" cy="8522406"/>
          </a:xfrm>
        </p:spPr>
        <p:txBody>
          <a:bodyPr anchor="b"/>
          <a:lstStyle>
            <a:lvl1pPr algn="ctr">
              <a:defRPr sz="214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4927" y="12857275"/>
            <a:ext cx="32669560" cy="5910150"/>
          </a:xfrm>
        </p:spPr>
        <p:txBody>
          <a:bodyPr/>
          <a:lstStyle>
            <a:lvl1pPr marL="0" indent="0" algn="ctr">
              <a:buNone/>
              <a:defRPr sz="8567"/>
            </a:lvl1pPr>
            <a:lvl2pPr marL="1631930" indent="0" algn="ctr">
              <a:buNone/>
              <a:defRPr sz="7139"/>
            </a:lvl2pPr>
            <a:lvl3pPr marL="3263859" indent="0" algn="ctr">
              <a:buNone/>
              <a:defRPr sz="6425"/>
            </a:lvl3pPr>
            <a:lvl4pPr marL="4895789" indent="0" algn="ctr">
              <a:buNone/>
              <a:defRPr sz="5711"/>
            </a:lvl4pPr>
            <a:lvl5pPr marL="6527719" indent="0" algn="ctr">
              <a:buNone/>
              <a:defRPr sz="5711"/>
            </a:lvl5pPr>
            <a:lvl6pPr marL="8159648" indent="0" algn="ctr">
              <a:buNone/>
              <a:defRPr sz="5711"/>
            </a:lvl6pPr>
            <a:lvl7pPr marL="9791578" indent="0" algn="ctr">
              <a:buNone/>
              <a:defRPr sz="5711"/>
            </a:lvl7pPr>
            <a:lvl8pPr marL="11423508" indent="0" algn="ctr">
              <a:buNone/>
              <a:defRPr sz="5711"/>
            </a:lvl8pPr>
            <a:lvl9pPr marL="13055437" indent="0" algn="ctr">
              <a:buNone/>
              <a:defRPr sz="57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94710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279FB0D3-4007-4EE1-BA4A-10D34516EB68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29056" y="22688640"/>
            <a:ext cx="14701302" cy="130329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763835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A835CEAC-E063-4A6F-81F5-31A19599B0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784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94710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279FB0D3-4007-4EE1-BA4A-10D34516EB68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29056" y="22688640"/>
            <a:ext cx="14701302" cy="130329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763835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A835CEAC-E063-4A6F-81F5-31A19599B0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82909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172205" y="1303293"/>
            <a:ext cx="9392498" cy="20745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94709" y="1303293"/>
            <a:ext cx="27633003" cy="207450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94710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279FB0D3-4007-4EE1-BA4A-10D34516EB68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29056" y="22688640"/>
            <a:ext cx="14701302" cy="130329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763835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A835CEAC-E063-4A6F-81F5-31A19599B0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1050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94710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279FB0D3-4007-4EE1-BA4A-10D34516EB68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29056" y="22688640"/>
            <a:ext cx="14701302" cy="130329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763835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A835CEAC-E063-4A6F-81F5-31A19599B0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3976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2022" y="6102817"/>
            <a:ext cx="37569994" cy="10182686"/>
          </a:xfrm>
        </p:spPr>
        <p:txBody>
          <a:bodyPr anchor="b"/>
          <a:lstStyle>
            <a:lvl1pPr>
              <a:defRPr sz="214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2022" y="16381835"/>
            <a:ext cx="37569994" cy="5354834"/>
          </a:xfrm>
        </p:spPr>
        <p:txBody>
          <a:bodyPr/>
          <a:lstStyle>
            <a:lvl1pPr marL="0" indent="0">
              <a:buNone/>
              <a:defRPr sz="8567">
                <a:solidFill>
                  <a:schemeClr val="tx1">
                    <a:tint val="75000"/>
                  </a:schemeClr>
                </a:solidFill>
              </a:defRPr>
            </a:lvl1pPr>
            <a:lvl2pPr marL="1631930" indent="0">
              <a:buNone/>
              <a:defRPr sz="7139">
                <a:solidFill>
                  <a:schemeClr val="tx1">
                    <a:tint val="75000"/>
                  </a:schemeClr>
                </a:solidFill>
              </a:defRPr>
            </a:lvl2pPr>
            <a:lvl3pPr marL="3263859" indent="0">
              <a:buNone/>
              <a:defRPr sz="6425">
                <a:solidFill>
                  <a:schemeClr val="tx1">
                    <a:tint val="75000"/>
                  </a:schemeClr>
                </a:solidFill>
              </a:defRPr>
            </a:lvl3pPr>
            <a:lvl4pPr marL="4895789" indent="0">
              <a:buNone/>
              <a:defRPr sz="5711">
                <a:solidFill>
                  <a:schemeClr val="tx1">
                    <a:tint val="75000"/>
                  </a:schemeClr>
                </a:solidFill>
              </a:defRPr>
            </a:lvl4pPr>
            <a:lvl5pPr marL="6527719" indent="0">
              <a:buNone/>
              <a:defRPr sz="5711">
                <a:solidFill>
                  <a:schemeClr val="tx1">
                    <a:tint val="75000"/>
                  </a:schemeClr>
                </a:solidFill>
              </a:defRPr>
            </a:lvl5pPr>
            <a:lvl6pPr marL="8159648" indent="0">
              <a:buNone/>
              <a:defRPr sz="5711">
                <a:solidFill>
                  <a:schemeClr val="tx1">
                    <a:tint val="75000"/>
                  </a:schemeClr>
                </a:solidFill>
              </a:defRPr>
            </a:lvl6pPr>
            <a:lvl7pPr marL="9791578" indent="0">
              <a:buNone/>
              <a:defRPr sz="5711">
                <a:solidFill>
                  <a:schemeClr val="tx1">
                    <a:tint val="75000"/>
                  </a:schemeClr>
                </a:solidFill>
              </a:defRPr>
            </a:lvl7pPr>
            <a:lvl8pPr marL="11423508" indent="0">
              <a:buNone/>
              <a:defRPr sz="5711">
                <a:solidFill>
                  <a:schemeClr val="tx1">
                    <a:tint val="75000"/>
                  </a:schemeClr>
                </a:solidFill>
              </a:defRPr>
            </a:lvl8pPr>
            <a:lvl9pPr marL="13055437" indent="0">
              <a:buNone/>
              <a:defRPr sz="57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94710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279FB0D3-4007-4EE1-BA4A-10D34516EB68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29056" y="22688640"/>
            <a:ext cx="14701302" cy="130329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763835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A835CEAC-E063-4A6F-81F5-31A19599B0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1524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94709" y="6516467"/>
            <a:ext cx="18512751" cy="155318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51953" y="6516467"/>
            <a:ext cx="18512751" cy="155318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94710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279FB0D3-4007-4EE1-BA4A-10D34516EB68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29056" y="22688640"/>
            <a:ext cx="14701302" cy="130329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763835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A835CEAC-E063-4A6F-81F5-31A19599B0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9372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83" y="1303295"/>
            <a:ext cx="37569994" cy="47315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0385" y="6000818"/>
            <a:ext cx="18427672" cy="2940908"/>
          </a:xfrm>
        </p:spPr>
        <p:txBody>
          <a:bodyPr anchor="b"/>
          <a:lstStyle>
            <a:lvl1pPr marL="0" indent="0">
              <a:buNone/>
              <a:defRPr sz="8567" b="1"/>
            </a:lvl1pPr>
            <a:lvl2pPr marL="1631930" indent="0">
              <a:buNone/>
              <a:defRPr sz="7139" b="1"/>
            </a:lvl2pPr>
            <a:lvl3pPr marL="3263859" indent="0">
              <a:buNone/>
              <a:defRPr sz="6425" b="1"/>
            </a:lvl3pPr>
            <a:lvl4pPr marL="4895789" indent="0">
              <a:buNone/>
              <a:defRPr sz="5711" b="1"/>
            </a:lvl4pPr>
            <a:lvl5pPr marL="6527719" indent="0">
              <a:buNone/>
              <a:defRPr sz="5711" b="1"/>
            </a:lvl5pPr>
            <a:lvl6pPr marL="8159648" indent="0">
              <a:buNone/>
              <a:defRPr sz="5711" b="1"/>
            </a:lvl6pPr>
            <a:lvl7pPr marL="9791578" indent="0">
              <a:buNone/>
              <a:defRPr sz="5711" b="1"/>
            </a:lvl7pPr>
            <a:lvl8pPr marL="11423508" indent="0">
              <a:buNone/>
              <a:defRPr sz="5711" b="1"/>
            </a:lvl8pPr>
            <a:lvl9pPr marL="13055437" indent="0">
              <a:buNone/>
              <a:defRPr sz="571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00385" y="8941726"/>
            <a:ext cx="18427672" cy="131519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051953" y="6000818"/>
            <a:ext cx="18518424" cy="2940908"/>
          </a:xfrm>
        </p:spPr>
        <p:txBody>
          <a:bodyPr anchor="b"/>
          <a:lstStyle>
            <a:lvl1pPr marL="0" indent="0">
              <a:buNone/>
              <a:defRPr sz="8567" b="1"/>
            </a:lvl1pPr>
            <a:lvl2pPr marL="1631930" indent="0">
              <a:buNone/>
              <a:defRPr sz="7139" b="1"/>
            </a:lvl2pPr>
            <a:lvl3pPr marL="3263859" indent="0">
              <a:buNone/>
              <a:defRPr sz="6425" b="1"/>
            </a:lvl3pPr>
            <a:lvl4pPr marL="4895789" indent="0">
              <a:buNone/>
              <a:defRPr sz="5711" b="1"/>
            </a:lvl4pPr>
            <a:lvl5pPr marL="6527719" indent="0">
              <a:buNone/>
              <a:defRPr sz="5711" b="1"/>
            </a:lvl5pPr>
            <a:lvl6pPr marL="8159648" indent="0">
              <a:buNone/>
              <a:defRPr sz="5711" b="1"/>
            </a:lvl6pPr>
            <a:lvl7pPr marL="9791578" indent="0">
              <a:buNone/>
              <a:defRPr sz="5711" b="1"/>
            </a:lvl7pPr>
            <a:lvl8pPr marL="11423508" indent="0">
              <a:buNone/>
              <a:defRPr sz="5711" b="1"/>
            </a:lvl8pPr>
            <a:lvl9pPr marL="13055437" indent="0">
              <a:buNone/>
              <a:defRPr sz="571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051953" y="8941726"/>
            <a:ext cx="18518424" cy="131519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994710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279FB0D3-4007-4EE1-BA4A-10D34516EB68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429056" y="22688640"/>
            <a:ext cx="14701302" cy="130329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0763835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A835CEAC-E063-4A6F-81F5-31A19599B0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8461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94710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279FB0D3-4007-4EE1-BA4A-10D34516EB68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429056" y="22688640"/>
            <a:ext cx="14701302" cy="130329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0763835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A835CEAC-E063-4A6F-81F5-31A19599B0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236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994710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279FB0D3-4007-4EE1-BA4A-10D34516EB68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429056" y="22688640"/>
            <a:ext cx="14701302" cy="130329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0763835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A835CEAC-E063-4A6F-81F5-31A19599B0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73974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85" y="1631950"/>
            <a:ext cx="14049043" cy="5711825"/>
          </a:xfrm>
        </p:spPr>
        <p:txBody>
          <a:bodyPr anchor="b"/>
          <a:lstStyle>
            <a:lvl1pPr>
              <a:defRPr sz="114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18424" y="3524560"/>
            <a:ext cx="22051953" cy="17396134"/>
          </a:xfrm>
        </p:spPr>
        <p:txBody>
          <a:bodyPr/>
          <a:lstStyle>
            <a:lvl1pPr>
              <a:defRPr sz="11422"/>
            </a:lvl1pPr>
            <a:lvl2pPr>
              <a:defRPr sz="9994"/>
            </a:lvl2pPr>
            <a:lvl3pPr>
              <a:defRPr sz="8567"/>
            </a:lvl3pPr>
            <a:lvl4pPr>
              <a:defRPr sz="7139"/>
            </a:lvl4pPr>
            <a:lvl5pPr>
              <a:defRPr sz="7139"/>
            </a:lvl5pPr>
            <a:lvl6pPr>
              <a:defRPr sz="7139"/>
            </a:lvl6pPr>
            <a:lvl7pPr>
              <a:defRPr sz="7139"/>
            </a:lvl7pPr>
            <a:lvl8pPr>
              <a:defRPr sz="7139"/>
            </a:lvl8pPr>
            <a:lvl9pPr>
              <a:defRPr sz="71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0385" y="7343775"/>
            <a:ext cx="14049043" cy="13605252"/>
          </a:xfrm>
        </p:spPr>
        <p:txBody>
          <a:bodyPr/>
          <a:lstStyle>
            <a:lvl1pPr marL="0" indent="0">
              <a:buNone/>
              <a:defRPr sz="5711"/>
            </a:lvl1pPr>
            <a:lvl2pPr marL="1631930" indent="0">
              <a:buNone/>
              <a:defRPr sz="4997"/>
            </a:lvl2pPr>
            <a:lvl3pPr marL="3263859" indent="0">
              <a:buNone/>
              <a:defRPr sz="4283"/>
            </a:lvl3pPr>
            <a:lvl4pPr marL="4895789" indent="0">
              <a:buNone/>
              <a:defRPr sz="3569"/>
            </a:lvl4pPr>
            <a:lvl5pPr marL="6527719" indent="0">
              <a:buNone/>
              <a:defRPr sz="3569"/>
            </a:lvl5pPr>
            <a:lvl6pPr marL="8159648" indent="0">
              <a:buNone/>
              <a:defRPr sz="3569"/>
            </a:lvl6pPr>
            <a:lvl7pPr marL="9791578" indent="0">
              <a:buNone/>
              <a:defRPr sz="3569"/>
            </a:lvl7pPr>
            <a:lvl8pPr marL="11423508" indent="0">
              <a:buNone/>
              <a:defRPr sz="3569"/>
            </a:lvl8pPr>
            <a:lvl9pPr marL="13055437" indent="0">
              <a:buNone/>
              <a:defRPr sz="356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94710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279FB0D3-4007-4EE1-BA4A-10D34516EB68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29056" y="22688640"/>
            <a:ext cx="14701302" cy="130329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763835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A835CEAC-E063-4A6F-81F5-31A19599B0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64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85" y="1631950"/>
            <a:ext cx="14049043" cy="5711825"/>
          </a:xfrm>
        </p:spPr>
        <p:txBody>
          <a:bodyPr anchor="b"/>
          <a:lstStyle>
            <a:lvl1pPr>
              <a:defRPr sz="114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18424" y="3524560"/>
            <a:ext cx="22051953" cy="17396134"/>
          </a:xfrm>
        </p:spPr>
        <p:txBody>
          <a:bodyPr anchor="t"/>
          <a:lstStyle>
            <a:lvl1pPr marL="0" indent="0">
              <a:buNone/>
              <a:defRPr sz="11422"/>
            </a:lvl1pPr>
            <a:lvl2pPr marL="1631930" indent="0">
              <a:buNone/>
              <a:defRPr sz="9994"/>
            </a:lvl2pPr>
            <a:lvl3pPr marL="3263859" indent="0">
              <a:buNone/>
              <a:defRPr sz="8567"/>
            </a:lvl3pPr>
            <a:lvl4pPr marL="4895789" indent="0">
              <a:buNone/>
              <a:defRPr sz="7139"/>
            </a:lvl4pPr>
            <a:lvl5pPr marL="6527719" indent="0">
              <a:buNone/>
              <a:defRPr sz="7139"/>
            </a:lvl5pPr>
            <a:lvl6pPr marL="8159648" indent="0">
              <a:buNone/>
              <a:defRPr sz="7139"/>
            </a:lvl6pPr>
            <a:lvl7pPr marL="9791578" indent="0">
              <a:buNone/>
              <a:defRPr sz="7139"/>
            </a:lvl7pPr>
            <a:lvl8pPr marL="11423508" indent="0">
              <a:buNone/>
              <a:defRPr sz="7139"/>
            </a:lvl8pPr>
            <a:lvl9pPr marL="13055437" indent="0">
              <a:buNone/>
              <a:defRPr sz="71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0385" y="7343775"/>
            <a:ext cx="14049043" cy="13605252"/>
          </a:xfrm>
        </p:spPr>
        <p:txBody>
          <a:bodyPr/>
          <a:lstStyle>
            <a:lvl1pPr marL="0" indent="0">
              <a:buNone/>
              <a:defRPr sz="5711"/>
            </a:lvl1pPr>
            <a:lvl2pPr marL="1631930" indent="0">
              <a:buNone/>
              <a:defRPr sz="4997"/>
            </a:lvl2pPr>
            <a:lvl3pPr marL="3263859" indent="0">
              <a:buNone/>
              <a:defRPr sz="4283"/>
            </a:lvl3pPr>
            <a:lvl4pPr marL="4895789" indent="0">
              <a:buNone/>
              <a:defRPr sz="3569"/>
            </a:lvl4pPr>
            <a:lvl5pPr marL="6527719" indent="0">
              <a:buNone/>
              <a:defRPr sz="3569"/>
            </a:lvl5pPr>
            <a:lvl6pPr marL="8159648" indent="0">
              <a:buNone/>
              <a:defRPr sz="3569"/>
            </a:lvl6pPr>
            <a:lvl7pPr marL="9791578" indent="0">
              <a:buNone/>
              <a:defRPr sz="3569"/>
            </a:lvl7pPr>
            <a:lvl8pPr marL="11423508" indent="0">
              <a:buNone/>
              <a:defRPr sz="3569"/>
            </a:lvl8pPr>
            <a:lvl9pPr marL="13055437" indent="0">
              <a:buNone/>
              <a:defRPr sz="356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94710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279FB0D3-4007-4EE1-BA4A-10D34516EB68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29056" y="22688640"/>
            <a:ext cx="14701302" cy="1303293"/>
          </a:xfrm>
          <a:prstGeom prst="rect">
            <a:avLst/>
          </a:prstGeom>
        </p:spPr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763835" y="22688640"/>
            <a:ext cx="9800868" cy="1303293"/>
          </a:xfrm>
          <a:prstGeom prst="rect">
            <a:avLst/>
          </a:prstGeom>
        </p:spPr>
        <p:txBody>
          <a:bodyPr/>
          <a:lstStyle/>
          <a:p>
            <a:fld id="{A835CEAC-E063-4A6F-81F5-31A19599B0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1590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" descr="A colorful squares on a black background&#10;&#10;Description automatically generated">
            <a:extLst>
              <a:ext uri="{FF2B5EF4-FFF2-40B4-BE49-F238E27FC236}">
                <a16:creationId xmlns:a16="http://schemas.microsoft.com/office/drawing/2014/main" id="{1EA2475E-D488-0F37-A356-992CEF82070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88150" y="156855"/>
            <a:ext cx="6060004" cy="5746294"/>
          </a:xfrm>
          <a:prstGeom prst="rect">
            <a:avLst/>
          </a:prstGeom>
        </p:spPr>
      </p:pic>
      <p:sp>
        <p:nvSpPr>
          <p:cNvPr id="11" name="BlokTextu 10">
            <a:extLst>
              <a:ext uri="{FF2B5EF4-FFF2-40B4-BE49-F238E27FC236}">
                <a16:creationId xmlns:a16="http://schemas.microsoft.com/office/drawing/2014/main" id="{1C001D5D-4C31-74C4-1A7B-CE66052C3681}"/>
              </a:ext>
            </a:extLst>
          </p:cNvPr>
          <p:cNvSpPr txBox="1"/>
          <p:nvPr userDrawn="1"/>
        </p:nvSpPr>
        <p:spPr>
          <a:xfrm>
            <a:off x="6294936" y="1151994"/>
            <a:ext cx="26791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4000" b="1" noProof="0" dirty="0">
                <a:solidFill>
                  <a:srgbClr val="312A6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Navigating Pathways: Digital Transformation of Industry | </a:t>
            </a:r>
            <a:r>
              <a:rPr lang="en-GB" sz="4000" noProof="0" dirty="0">
                <a:solidFill>
                  <a:srgbClr val="312A6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Ulysseus R&amp;I Conference 2025</a:t>
            </a:r>
          </a:p>
          <a:p>
            <a:pPr>
              <a:buNone/>
            </a:pPr>
            <a:r>
              <a:rPr lang="en-GB" sz="4000" b="1" noProof="0" dirty="0">
                <a:solidFill>
                  <a:srgbClr val="312A6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 October 2025, Košice, Slovakia</a:t>
            </a:r>
          </a:p>
        </p:txBody>
      </p:sp>
      <p:pic>
        <p:nvPicPr>
          <p:cNvPr id="12" name="image18.png">
            <a:extLst>
              <a:ext uri="{FF2B5EF4-FFF2-40B4-BE49-F238E27FC236}">
                <a16:creationId xmlns:a16="http://schemas.microsoft.com/office/drawing/2014/main" id="{779AFE14-E530-F7FA-5D08-974C7F12DB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32" t="-20531" r="-1630" b="-20032"/>
          <a:stretch>
            <a:fillRect/>
          </a:stretch>
        </p:blipFill>
        <p:spPr bwMode="auto">
          <a:xfrm>
            <a:off x="36792899" y="126518"/>
            <a:ext cx="5746295" cy="2683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5117" y="2931896"/>
            <a:ext cx="41404077" cy="13234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5117" y="4711799"/>
            <a:ext cx="41404077" cy="19125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283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63859" rtl="0" eaLnBrk="1" latinLnBrk="0" hangingPunct="1">
        <a:lnSpc>
          <a:spcPct val="90000"/>
        </a:lnSpc>
        <a:spcBef>
          <a:spcPct val="0"/>
        </a:spcBef>
        <a:buNone/>
        <a:defRPr sz="4000" b="1" kern="1200" cap="all" baseline="0">
          <a:solidFill>
            <a:srgbClr val="312A6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39738" indent="-439738" algn="l" defTabSz="3263859" rtl="0" eaLnBrk="1" latinLnBrk="0" hangingPunct="1">
        <a:lnSpc>
          <a:spcPct val="130000"/>
        </a:lnSpc>
        <a:spcBef>
          <a:spcPts val="3569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973263" indent="-341313" algn="l" defTabSz="3263859" rtl="0" eaLnBrk="1" latinLnBrk="0" hangingPunct="1">
        <a:lnSpc>
          <a:spcPct val="130000"/>
        </a:lnSpc>
        <a:spcBef>
          <a:spcPts val="178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584575" indent="-320675" algn="l" defTabSz="3263859" rtl="0" eaLnBrk="1" latinLnBrk="0" hangingPunct="1">
        <a:lnSpc>
          <a:spcPct val="130000"/>
        </a:lnSpc>
        <a:spcBef>
          <a:spcPts val="178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297488" indent="-401638" algn="l" defTabSz="3263859" rtl="0" eaLnBrk="1" latinLnBrk="0" hangingPunct="1">
        <a:lnSpc>
          <a:spcPct val="130000"/>
        </a:lnSpc>
        <a:spcBef>
          <a:spcPts val="178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6996113" indent="-468313" algn="l" defTabSz="3263859" rtl="0" eaLnBrk="1" latinLnBrk="0" hangingPunct="1">
        <a:lnSpc>
          <a:spcPct val="130000"/>
        </a:lnSpc>
        <a:spcBef>
          <a:spcPts val="178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8975613" indent="-815965" algn="l" defTabSz="3263859" rtl="0" eaLnBrk="1" latinLnBrk="0" hangingPunct="1">
        <a:lnSpc>
          <a:spcPct val="90000"/>
        </a:lnSpc>
        <a:spcBef>
          <a:spcPts val="1785"/>
        </a:spcBef>
        <a:buFont typeface="Arial" panose="020B0604020202020204" pitchFamily="34" charset="0"/>
        <a:buChar char="•"/>
        <a:defRPr sz="6425" kern="1200">
          <a:solidFill>
            <a:schemeClr val="tx1"/>
          </a:solidFill>
          <a:latin typeface="+mn-lt"/>
          <a:ea typeface="+mn-ea"/>
          <a:cs typeface="+mn-cs"/>
        </a:defRPr>
      </a:lvl6pPr>
      <a:lvl7pPr marL="10607543" indent="-815965" algn="l" defTabSz="3263859" rtl="0" eaLnBrk="1" latinLnBrk="0" hangingPunct="1">
        <a:lnSpc>
          <a:spcPct val="90000"/>
        </a:lnSpc>
        <a:spcBef>
          <a:spcPts val="1785"/>
        </a:spcBef>
        <a:buFont typeface="Arial" panose="020B0604020202020204" pitchFamily="34" charset="0"/>
        <a:buChar char="•"/>
        <a:defRPr sz="6425" kern="1200">
          <a:solidFill>
            <a:schemeClr val="tx1"/>
          </a:solidFill>
          <a:latin typeface="+mn-lt"/>
          <a:ea typeface="+mn-ea"/>
          <a:cs typeface="+mn-cs"/>
        </a:defRPr>
      </a:lvl7pPr>
      <a:lvl8pPr marL="12239473" indent="-815965" algn="l" defTabSz="3263859" rtl="0" eaLnBrk="1" latinLnBrk="0" hangingPunct="1">
        <a:lnSpc>
          <a:spcPct val="90000"/>
        </a:lnSpc>
        <a:spcBef>
          <a:spcPts val="1785"/>
        </a:spcBef>
        <a:buFont typeface="Arial" panose="020B0604020202020204" pitchFamily="34" charset="0"/>
        <a:buChar char="•"/>
        <a:defRPr sz="6425" kern="1200">
          <a:solidFill>
            <a:schemeClr val="tx1"/>
          </a:solidFill>
          <a:latin typeface="+mn-lt"/>
          <a:ea typeface="+mn-ea"/>
          <a:cs typeface="+mn-cs"/>
        </a:defRPr>
      </a:lvl8pPr>
      <a:lvl9pPr marL="13871402" indent="-815965" algn="l" defTabSz="3263859" rtl="0" eaLnBrk="1" latinLnBrk="0" hangingPunct="1">
        <a:lnSpc>
          <a:spcPct val="90000"/>
        </a:lnSpc>
        <a:spcBef>
          <a:spcPts val="1785"/>
        </a:spcBef>
        <a:buFont typeface="Arial" panose="020B0604020202020204" pitchFamily="34" charset="0"/>
        <a:buChar char="•"/>
        <a:defRPr sz="64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63859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1pPr>
      <a:lvl2pPr marL="1631930" algn="l" defTabSz="3263859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2pPr>
      <a:lvl3pPr marL="3263859" algn="l" defTabSz="3263859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3pPr>
      <a:lvl4pPr marL="4895789" algn="l" defTabSz="3263859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4pPr>
      <a:lvl5pPr marL="6527719" algn="l" defTabSz="3263859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5pPr>
      <a:lvl6pPr marL="8159648" algn="l" defTabSz="3263859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6pPr>
      <a:lvl7pPr marL="9791578" algn="l" defTabSz="3263859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7pPr>
      <a:lvl8pPr marL="11423508" algn="l" defTabSz="3263859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8pPr>
      <a:lvl9pPr marL="13055437" algn="l" defTabSz="3263859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A colorful squares on a black background&#10;&#10;Description automatically generated">
            <a:extLst>
              <a:ext uri="{FF2B5EF4-FFF2-40B4-BE49-F238E27FC236}">
                <a16:creationId xmlns:a16="http://schemas.microsoft.com/office/drawing/2014/main" id="{576E09BF-F623-83D4-DA32-158C76F01E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88150" y="156855"/>
            <a:ext cx="6060004" cy="5746294"/>
          </a:xfrm>
          <a:prstGeom prst="rect">
            <a:avLst/>
          </a:prstGeom>
        </p:spPr>
      </p:pic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783771" y="2602549"/>
            <a:ext cx="41755424" cy="2933786"/>
          </a:xfrm>
          <a:prstGeom prst="rect">
            <a:avLst/>
          </a:prstGeom>
          <a:noFill/>
          <a:ln w="57150" algn="in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30556" tIns="130556" rIns="130556" bIns="130556" numCol="1" anchor="b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8800" noProof="0" dirty="0">
                <a:ln w="0">
                  <a:noFill/>
                </a:ln>
                <a:latin typeface="Arial" panose="020B0604020202020204" pitchFamily="34" charset="0"/>
                <a:cs typeface="Arial" panose="020B0604020202020204" pitchFamily="34" charset="0"/>
              </a:rPr>
              <a:t>Title of poster</a:t>
            </a:r>
          </a:p>
        </p:txBody>
      </p:sp>
      <p:sp>
        <p:nvSpPr>
          <p:cNvPr id="2" name="BlokTextu 1"/>
          <p:cNvSpPr txBox="1"/>
          <p:nvPr/>
        </p:nvSpPr>
        <p:spPr>
          <a:xfrm>
            <a:off x="783771" y="7980835"/>
            <a:ext cx="13732330" cy="7551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Clr>
                <a:srgbClr val="E55A5A"/>
              </a:buClr>
              <a:buSzPct val="120000"/>
            </a:pPr>
            <a:r>
              <a:rPr lang="en-GB" sz="4000" b="1" noProof="0" dirty="0">
                <a:solidFill>
                  <a:srgbClr val="312A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 FOR TEXTS</a:t>
            </a:r>
          </a:p>
          <a:p>
            <a:pPr marL="571500" indent="-571500">
              <a:lnSpc>
                <a:spcPct val="130000"/>
              </a:lnSpc>
              <a:buClr>
                <a:srgbClr val="E55A5A"/>
              </a:buClr>
              <a:buSzPct val="120000"/>
              <a:buFont typeface="Wingdings" panose="05000000000000000000" pitchFamily="2" charset="2"/>
              <a:buChar char="§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30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ont</a:t>
            </a:r>
            <a:r>
              <a:rPr lang="en-GB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: Arial</a:t>
            </a: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000" dirty="0">
                <a:latin typeface="Helvetica" panose="020B0604020202020204" pitchFamily="34" charset="0"/>
                <a:cs typeface="Helvetica" panose="020B0604020202020204" pitchFamily="34" charset="0"/>
              </a:rPr>
              <a:t>Helvetica</a:t>
            </a: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Verdana</a:t>
            </a:r>
          </a:p>
          <a:p>
            <a:pPr marL="571500" indent="-571500">
              <a:lnSpc>
                <a:spcPct val="130000"/>
              </a:lnSpc>
              <a:buClr>
                <a:srgbClr val="E55A5A"/>
              </a:buClr>
              <a:buSzPct val="120000"/>
              <a:buFont typeface="Wingdings" panose="05000000000000000000" pitchFamily="2" charset="2"/>
              <a:buChar char="§"/>
            </a:pPr>
            <a:r>
              <a:rPr lang="en-GB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Use only one font, recommended to use of </a:t>
            </a:r>
            <a:r>
              <a:rPr lang="en-GB" sz="3000" b="1" noProof="0" dirty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GB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000" i="1" noProof="0" dirty="0">
                <a:latin typeface="Arial" panose="020B0604020202020204" pitchFamily="34" charset="0"/>
                <a:cs typeface="Arial" panose="020B0604020202020204" pitchFamily="34" charset="0"/>
              </a:rPr>
              <a:t>italics </a:t>
            </a:r>
            <a:r>
              <a:rPr lang="en-GB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GB" sz="3000" u="sng" noProof="0" dirty="0">
                <a:latin typeface="Arial" panose="020B0604020202020204" pitchFamily="34" charset="0"/>
                <a:cs typeface="Arial" panose="020B0604020202020204" pitchFamily="34" charset="0"/>
              </a:rPr>
              <a:t>underline</a:t>
            </a:r>
          </a:p>
          <a:p>
            <a:pPr marL="571500" indent="-571500">
              <a:lnSpc>
                <a:spcPct val="130000"/>
              </a:lnSpc>
              <a:buClr>
                <a:srgbClr val="E55A5A"/>
              </a:buClr>
              <a:buSzPct val="120000"/>
              <a:buFont typeface="Wingdings" panose="05000000000000000000" pitchFamily="2" charset="2"/>
              <a:buChar char="§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Font size: headlines – 35-40 points, text 25-30 points</a:t>
            </a:r>
          </a:p>
          <a:p>
            <a:pPr marL="571500" indent="-571500">
              <a:lnSpc>
                <a:spcPct val="130000"/>
              </a:lnSpc>
              <a:buClr>
                <a:srgbClr val="E55A5A"/>
              </a:buClr>
              <a:buSzPct val="120000"/>
              <a:buFont typeface="Wingdings" panose="05000000000000000000" pitchFamily="2" charset="2"/>
              <a:buChar char="§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Spacing: 1 - 1,3</a:t>
            </a:r>
          </a:p>
          <a:p>
            <a:pPr marL="571500" indent="-571500">
              <a:lnSpc>
                <a:spcPct val="130000"/>
              </a:lnSpc>
              <a:buClr>
                <a:srgbClr val="E55A5A"/>
              </a:buClr>
              <a:buSzPct val="120000"/>
              <a:buFont typeface="Wingdings" panose="05000000000000000000" pitchFamily="2" charset="2"/>
              <a:buChar char="§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sk-SK" sz="3000" dirty="0">
                <a:latin typeface="Arial" panose="020B0604020202020204" pitchFamily="34" charset="0"/>
                <a:cs typeface="Arial" panose="020B0604020202020204" pitchFamily="34" charset="0"/>
              </a:rPr>
              <a:t>(s)</a:t>
            </a: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: dark colours, for headlines different colour</a:t>
            </a:r>
            <a:r>
              <a:rPr lang="sk-SK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3000" dirty="0" err="1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sk-SK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30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sk-SK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3000" dirty="0" err="1"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lnSpc>
                <a:spcPct val="130000"/>
              </a:lnSpc>
              <a:buClr>
                <a:srgbClr val="E55A5A"/>
              </a:buClr>
              <a:buSzPct val="120000"/>
              <a:buFont typeface="Wingdings" panose="05000000000000000000" pitchFamily="2" charset="2"/>
              <a:buChar char="§"/>
            </a:pPr>
            <a:endParaRPr lang="en-GB" sz="30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  <a:buClr>
                <a:srgbClr val="E55A5A"/>
              </a:buClr>
              <a:buSzPct val="120000"/>
            </a:pPr>
            <a:r>
              <a:rPr lang="en-GB" sz="3600" b="1" noProof="0" dirty="0">
                <a:solidFill>
                  <a:srgbClr val="312A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 FOR GRAPHICS/LAYOUT:</a:t>
            </a:r>
          </a:p>
          <a:p>
            <a:pPr marL="571500" indent="-571500">
              <a:lnSpc>
                <a:spcPct val="130000"/>
              </a:lnSpc>
              <a:buClr>
                <a:srgbClr val="E55A5A"/>
              </a:buClr>
              <a:buSzPct val="120000"/>
              <a:buFont typeface="Wingdings" panose="05000000000000000000" pitchFamily="2" charset="2"/>
              <a:buChar char="§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Desing the content in the blocks</a:t>
            </a:r>
            <a:endParaRPr lang="sk-SK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lnSpc>
                <a:spcPct val="130000"/>
              </a:lnSpc>
              <a:buClr>
                <a:srgbClr val="E55A5A"/>
              </a:buClr>
              <a:buSzPct val="120000"/>
              <a:buFont typeface="Wingdings" panose="05000000000000000000" pitchFamily="2" charset="2"/>
              <a:buChar char="§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Content structure: text 20%, </a:t>
            </a:r>
            <a:r>
              <a:rPr lang="en-GB" sz="3000" dirty="0" err="1">
                <a:latin typeface="Arial" panose="020B0604020202020204" pitchFamily="34" charset="0"/>
                <a:cs typeface="Arial" panose="020B0604020202020204" pitchFamily="34" charset="0"/>
              </a:rPr>
              <a:t>grahpics</a:t>
            </a: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 40-50%, free space: 30-40%</a:t>
            </a:r>
          </a:p>
          <a:p>
            <a:pPr marL="571500" indent="-571500">
              <a:lnSpc>
                <a:spcPct val="130000"/>
              </a:lnSpc>
              <a:buClr>
                <a:srgbClr val="E55A5A"/>
              </a:buClr>
              <a:buSzPct val="120000"/>
              <a:buFont typeface="Wingdings" panose="05000000000000000000" pitchFamily="2" charset="2"/>
              <a:buChar char="§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Graphics should be </a:t>
            </a:r>
            <a:r>
              <a:rPr lang="sk-SK" sz="3000" dirty="0" err="1">
                <a:latin typeface="Arial" panose="020B0604020202020204" pitchFamily="34" charset="0"/>
                <a:cs typeface="Arial" panose="020B0604020202020204" pitchFamily="34" charset="0"/>
              </a:rPr>
              <a:t>readable</a:t>
            </a:r>
            <a:r>
              <a:rPr lang="sk-SK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from 2 meters</a:t>
            </a:r>
          </a:p>
          <a:p>
            <a:pPr marL="571500" indent="-571500">
              <a:lnSpc>
                <a:spcPct val="130000"/>
              </a:lnSpc>
              <a:buClr>
                <a:srgbClr val="E55A5A"/>
              </a:buClr>
              <a:buSzPct val="120000"/>
              <a:buFont typeface="Wingdings" panose="05000000000000000000" pitchFamily="2" charset="2"/>
              <a:buChar char="§"/>
            </a:pPr>
            <a:r>
              <a:rPr lang="sk-SK" sz="30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sk-SK" sz="3000" dirty="0"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en-GB" sz="3000" dirty="0" err="1">
                <a:latin typeface="Arial" panose="020B0604020202020204" pitchFamily="34" charset="0"/>
                <a:cs typeface="Arial" panose="020B0604020202020204" pitchFamily="34" charset="0"/>
              </a:rPr>
              <a:t>ackground</a:t>
            </a: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 keep white background</a:t>
            </a:r>
          </a:p>
        </p:txBody>
      </p:sp>
      <p:pic>
        <p:nvPicPr>
          <p:cNvPr id="4" name="Obrázok 3" descr="Obrázok, na ktorom je stroj, text, vedecký nástroj, zdravotnícke zariadenie&#10;&#10;Obsah vygenerovaný umelou inteligenciou môže byť nesprávny.">
            <a:extLst>
              <a:ext uri="{FF2B5EF4-FFF2-40B4-BE49-F238E27FC236}">
                <a16:creationId xmlns:a16="http://schemas.microsoft.com/office/drawing/2014/main" id="{4EB99038-AEBE-1B23-799E-87761C4D92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0" y="16163564"/>
            <a:ext cx="12858810" cy="6188658"/>
          </a:xfrm>
          <a:prstGeom prst="rect">
            <a:avLst/>
          </a:prstGeom>
        </p:spPr>
      </p:pic>
      <p:sp>
        <p:nvSpPr>
          <p:cNvPr id="7" name="BlokTextu 6">
            <a:extLst>
              <a:ext uri="{FF2B5EF4-FFF2-40B4-BE49-F238E27FC236}">
                <a16:creationId xmlns:a16="http://schemas.microsoft.com/office/drawing/2014/main" id="{A2756821-C26D-41C8-3DA9-A52DD9B201EE}"/>
              </a:ext>
            </a:extLst>
          </p:cNvPr>
          <p:cNvSpPr txBox="1"/>
          <p:nvPr/>
        </p:nvSpPr>
        <p:spPr>
          <a:xfrm>
            <a:off x="783770" y="22533751"/>
            <a:ext cx="128588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2800" noProof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Figure 1. Text </a:t>
            </a:r>
            <a:r>
              <a:rPr lang="en-GB" sz="2800" noProof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text</a:t>
            </a:r>
            <a:endParaRPr lang="en-GB" sz="2800" noProof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A750DE45-2D15-8E62-1A54-1A2F3D5B10EE}"/>
              </a:ext>
            </a:extLst>
          </p:cNvPr>
          <p:cNvSpPr txBox="1"/>
          <p:nvPr/>
        </p:nvSpPr>
        <p:spPr>
          <a:xfrm>
            <a:off x="783770" y="6179718"/>
            <a:ext cx="41755424" cy="166215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5000" b="1" noProof="0" dirty="0">
                <a:ln w="0">
                  <a:noFill/>
                </a:ln>
                <a:latin typeface="Arial" panose="020B0604020202020204" pitchFamily="34" charset="0"/>
                <a:cs typeface="Arial" panose="020B0604020202020204" pitchFamily="34" charset="0"/>
              </a:rPr>
              <a:t>Author1, Author2, Institution(s), Country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27B4F670-1813-3DBD-64A8-09E8DD24A149}"/>
              </a:ext>
            </a:extLst>
          </p:cNvPr>
          <p:cNvSpPr txBox="1"/>
          <p:nvPr/>
        </p:nvSpPr>
        <p:spPr>
          <a:xfrm>
            <a:off x="15527636" y="7728151"/>
            <a:ext cx="9389763" cy="12917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GB" sz="4000" b="1" dirty="0">
                <a:solidFill>
                  <a:srgbClr val="312A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</a:p>
          <a:p>
            <a:pPr>
              <a:lnSpc>
                <a:spcPct val="130000"/>
              </a:lnSpc>
            </a:pPr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GB" sz="2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n-GB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en-GB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GB" sz="4000" b="1" noProof="0" dirty="0">
                <a:solidFill>
                  <a:srgbClr val="312A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>
              <a:lnSpc>
                <a:spcPct val="130000"/>
              </a:lnSpc>
            </a:pPr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GB" sz="2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n-GB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en-GB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GB" sz="4000" b="1" dirty="0">
                <a:solidFill>
                  <a:srgbClr val="312A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 &amp; DATA</a:t>
            </a:r>
          </a:p>
          <a:p>
            <a:pPr>
              <a:lnSpc>
                <a:spcPct val="130000"/>
              </a:lnSpc>
            </a:pPr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GB" sz="2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n-GB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GB" sz="4000" b="1" dirty="0">
                <a:solidFill>
                  <a:srgbClr val="312A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>
              <a:lnSpc>
                <a:spcPct val="130000"/>
              </a:lnSpc>
            </a:pPr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GB" sz="2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n-GB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GB" sz="4000" b="1" dirty="0">
                <a:solidFill>
                  <a:srgbClr val="312A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  <a:p>
            <a:pPr>
              <a:lnSpc>
                <a:spcPct val="130000"/>
              </a:lnSpc>
            </a:pPr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GB" sz="2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n-GB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en-GB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GB" sz="4000" b="1" dirty="0">
                <a:solidFill>
                  <a:srgbClr val="312A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>
              <a:lnSpc>
                <a:spcPct val="130000"/>
              </a:lnSpc>
            </a:pPr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GB" sz="2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n-GB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en-GB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GB" sz="4000" b="1" dirty="0">
                <a:solidFill>
                  <a:srgbClr val="312A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ACKNOWLEDGMENT</a:t>
            </a:r>
          </a:p>
          <a:p>
            <a:pPr>
              <a:lnSpc>
                <a:spcPct val="130000"/>
              </a:lnSpc>
            </a:pPr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GB" sz="2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n-GB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dĺžnik 11">
            <a:extLst>
              <a:ext uri="{FF2B5EF4-FFF2-40B4-BE49-F238E27FC236}">
                <a16:creationId xmlns:a16="http://schemas.microsoft.com/office/drawing/2014/main" id="{45DD8D6A-31B7-8732-CEB8-A8F044B2E52C}"/>
              </a:ext>
            </a:extLst>
          </p:cNvPr>
          <p:cNvSpPr/>
          <p:nvPr/>
        </p:nvSpPr>
        <p:spPr>
          <a:xfrm>
            <a:off x="783770" y="5717864"/>
            <a:ext cx="41755424" cy="171648"/>
          </a:xfrm>
          <a:prstGeom prst="rect">
            <a:avLst/>
          </a:prstGeom>
          <a:solidFill>
            <a:srgbClr val="E55A5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3" name="Picture 2" descr="python - Seaborn saving plots with gray background when it should be white  - Stack Overflow">
            <a:extLst>
              <a:ext uri="{FF2B5EF4-FFF2-40B4-BE49-F238E27FC236}">
                <a16:creationId xmlns:a16="http://schemas.microsoft.com/office/drawing/2014/main" id="{359520BF-B2BD-CEEB-2ACA-6BBB3F6AE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6785" y="8300311"/>
            <a:ext cx="7733816" cy="562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BlokTextu 13">
            <a:extLst>
              <a:ext uri="{FF2B5EF4-FFF2-40B4-BE49-F238E27FC236}">
                <a16:creationId xmlns:a16="http://schemas.microsoft.com/office/drawing/2014/main" id="{8940FC90-B4FB-1C11-35C8-83A3790A6CBA}"/>
              </a:ext>
            </a:extLst>
          </p:cNvPr>
          <p:cNvSpPr txBox="1"/>
          <p:nvPr/>
        </p:nvSpPr>
        <p:spPr>
          <a:xfrm>
            <a:off x="27546784" y="14353061"/>
            <a:ext cx="128588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2800" noProof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Figure 2. Text </a:t>
            </a:r>
            <a:r>
              <a:rPr lang="en-GB" sz="2800" noProof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text</a:t>
            </a:r>
            <a:endParaRPr lang="en-GB" sz="2800" noProof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5" name="Tabuľka 14">
            <a:extLst>
              <a:ext uri="{FF2B5EF4-FFF2-40B4-BE49-F238E27FC236}">
                <a16:creationId xmlns:a16="http://schemas.microsoft.com/office/drawing/2014/main" id="{9947E030-D11F-5597-B5DF-C021155F46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615420"/>
              </p:ext>
            </p:extLst>
          </p:nvPr>
        </p:nvGraphicFramePr>
        <p:xfrm>
          <a:off x="27546784" y="15303244"/>
          <a:ext cx="11550788" cy="5193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7697">
                  <a:extLst>
                    <a:ext uri="{9D8B030D-6E8A-4147-A177-3AD203B41FA5}">
                      <a16:colId xmlns:a16="http://schemas.microsoft.com/office/drawing/2014/main" val="465486087"/>
                    </a:ext>
                  </a:extLst>
                </a:gridCol>
                <a:gridCol w="2887697">
                  <a:extLst>
                    <a:ext uri="{9D8B030D-6E8A-4147-A177-3AD203B41FA5}">
                      <a16:colId xmlns:a16="http://schemas.microsoft.com/office/drawing/2014/main" val="3520396410"/>
                    </a:ext>
                  </a:extLst>
                </a:gridCol>
                <a:gridCol w="2887697">
                  <a:extLst>
                    <a:ext uri="{9D8B030D-6E8A-4147-A177-3AD203B41FA5}">
                      <a16:colId xmlns:a16="http://schemas.microsoft.com/office/drawing/2014/main" val="2495721568"/>
                    </a:ext>
                  </a:extLst>
                </a:gridCol>
                <a:gridCol w="2887697">
                  <a:extLst>
                    <a:ext uri="{9D8B030D-6E8A-4147-A177-3AD203B41FA5}">
                      <a16:colId xmlns:a16="http://schemas.microsoft.com/office/drawing/2014/main" val="1419629364"/>
                    </a:ext>
                  </a:extLst>
                </a:gridCol>
              </a:tblGrid>
              <a:tr h="1038626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E55A5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Metric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E55A5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Metric 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E55A5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Metric 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2190522"/>
                  </a:ext>
                </a:extLst>
              </a:tr>
              <a:tr h="1038626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312A6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0226272"/>
                  </a:ext>
                </a:extLst>
              </a:tr>
              <a:tr h="1038626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312A6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5026264"/>
                  </a:ext>
                </a:extLst>
              </a:tr>
              <a:tr h="1038626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312A6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549377"/>
                  </a:ext>
                </a:extLst>
              </a:tr>
              <a:tr h="1038626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312A6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1756494"/>
                  </a:ext>
                </a:extLst>
              </a:tr>
            </a:tbl>
          </a:graphicData>
        </a:graphic>
      </p:graphicFrame>
      <p:sp>
        <p:nvSpPr>
          <p:cNvPr id="16" name="BlokTextu 15">
            <a:extLst>
              <a:ext uri="{FF2B5EF4-FFF2-40B4-BE49-F238E27FC236}">
                <a16:creationId xmlns:a16="http://schemas.microsoft.com/office/drawing/2014/main" id="{F326AA7F-8E1F-25D3-9A84-01DF424FBBE2}"/>
              </a:ext>
            </a:extLst>
          </p:cNvPr>
          <p:cNvSpPr txBox="1"/>
          <p:nvPr/>
        </p:nvSpPr>
        <p:spPr>
          <a:xfrm>
            <a:off x="27546784" y="20864248"/>
            <a:ext cx="128588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2800" noProof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Figure 3. Text </a:t>
            </a:r>
            <a:r>
              <a:rPr lang="en-GB" sz="2800" noProof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text</a:t>
            </a:r>
            <a:endParaRPr lang="en-GB" sz="2800" noProof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30097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bookType xmlns="18424438-c925-4d0e-903d-47af7be7c789" xsi:nil="true"/>
    <AppVersion xmlns="18424438-c925-4d0e-903d-47af7be7c789" xsi:nil="true"/>
    <TaxCatchAll xmlns="6b316299-a19e-4bf8-ad78-f04692950974" xsi:nil="true"/>
    <FolderType xmlns="18424438-c925-4d0e-903d-47af7be7c789" xsi:nil="true"/>
    <CultureName xmlns="18424438-c925-4d0e-903d-47af7be7c789" xsi:nil="true"/>
    <TeamsChannelId xmlns="18424438-c925-4d0e-903d-47af7be7c789" xsi:nil="true"/>
    <lcf76f155ced4ddcb4097134ff3c332f xmlns="18424438-c925-4d0e-903d-47af7be7c78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7D57790E56864D9692DD7AA3FDD0B8" ma:contentTypeVersion="23" ma:contentTypeDescription="Umožňuje vytvoriť nový dokument." ma:contentTypeScope="" ma:versionID="7f6e4b84b95261101c81e597c97196ed">
  <xsd:schema xmlns:xsd="http://www.w3.org/2001/XMLSchema" xmlns:xs="http://www.w3.org/2001/XMLSchema" xmlns:p="http://schemas.microsoft.com/office/2006/metadata/properties" xmlns:ns2="18424438-c925-4d0e-903d-47af7be7c789" xmlns:ns3="6b316299-a19e-4bf8-ad78-f04692950974" targetNamespace="http://schemas.microsoft.com/office/2006/metadata/properties" ma:root="true" ma:fieldsID="e001f9715271fdfce1ee535ea74304ad" ns2:_="" ns3:_="">
    <xsd:import namespace="18424438-c925-4d0e-903d-47af7be7c789"/>
    <xsd:import namespace="6b316299-a19e-4bf8-ad78-f046929509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424438-c925-4d0e-903d-47af7be7c7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12" nillable="true" ma:displayName="Notebook Type" ma:internalName="NotebookType">
      <xsd:simpleType>
        <xsd:restriction base="dms:Text"/>
      </xsd:simpleType>
    </xsd:element>
    <xsd:element name="FolderType" ma:index="13" nillable="true" ma:displayName="Folder Type" ma:internalName="FolderType">
      <xsd:simpleType>
        <xsd:restriction base="dms:Text"/>
      </xsd:simpleType>
    </xsd:element>
    <xsd:element name="CultureName" ma:index="14" nillable="true" ma:displayName="Culture Name" ma:internalName="CultureName">
      <xsd:simpleType>
        <xsd:restriction base="dms:Text"/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msChannelId" ma:index="16" nillable="true" ma:displayName="Teams Channel Id" ma:internalName="TeamsChannelId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Značky obrázka" ma:readOnly="false" ma:fieldId="{5cf76f15-5ced-4ddc-b409-7134ff3c332f}" ma:taxonomyMulti="true" ma:sspId="bb6f6f3b-2fe1-4014-a0bf-2a89c100a3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316299-a19e-4bf8-ad78-f04692950974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e55a4c75-3180-492f-8cff-7ee61269a55f}" ma:internalName="TaxCatchAll" ma:showField="CatchAllData" ma:web="6b316299-a19e-4bf8-ad78-f046929509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3501CD-6B35-414D-8B86-2050CCDE1AA2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6b316299-a19e-4bf8-ad78-f04692950974"/>
    <ds:schemaRef ds:uri="18424438-c925-4d0e-903d-47af7be7c789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D57F7BE-5A28-490D-A09C-C97B2AFE43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424438-c925-4d0e-903d-47af7be7c789"/>
    <ds:schemaRef ds:uri="6b316299-a19e-4bf8-ad78-f046929509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5DE261-4750-488D-BA4A-2BE95E73A9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166</Words>
  <Application>Microsoft Office PowerPoint</Application>
  <PresentationFormat>Vlastná</PresentationFormat>
  <Paragraphs>56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Helvetica</vt:lpstr>
      <vt:lpstr>Verdana</vt:lpstr>
      <vt:lpstr>Wingdings</vt:lpstr>
      <vt:lpstr>Motív Office</vt:lpstr>
      <vt:lpstr>Prezentácia programu PowerPoint</vt:lpstr>
    </vt:vector>
  </TitlesOfParts>
  <Company>Ulysseus European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Ulysseus R&amp;I Conference 2025 | Poster</dc:title>
  <dc:creator>lucia.knapcikova@tuke.sk;viliam.fedak.2@tuke.sk</dc:creator>
  <cp:lastModifiedBy>Viliam Fedák</cp:lastModifiedBy>
  <cp:revision>53</cp:revision>
  <dcterms:created xsi:type="dcterms:W3CDTF">2014-11-27T07:44:11Z</dcterms:created>
  <dcterms:modified xsi:type="dcterms:W3CDTF">2025-05-19T11:18:36Z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0x010100567D57790E56864D9692DD7AA3FDD0B8</vt:lpwstr>
  </property>
  <property fmtid="{D5CDD505-2E9C-101B-9397-08002B2CF9AE}" pid="3" name="MediaServiceImageTags">
    <vt:lpwstr/>
  </property>
</Properties>
</file>